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7" r:id="rId1"/>
  </p:sldMasterIdLst>
  <p:notesMasterIdLst>
    <p:notesMasterId r:id="rId10"/>
  </p:notesMasterIdLst>
  <p:sldIdLst>
    <p:sldId id="256" r:id="rId2"/>
    <p:sldId id="270" r:id="rId3"/>
    <p:sldId id="261" r:id="rId4"/>
    <p:sldId id="262" r:id="rId5"/>
    <p:sldId id="258" r:id="rId6"/>
    <p:sldId id="271" r:id="rId7"/>
    <p:sldId id="257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8869" autoAdjust="0"/>
  </p:normalViewPr>
  <p:slideViewPr>
    <p:cSldViewPr snapToGrid="0">
      <p:cViewPr varScale="1">
        <p:scale>
          <a:sx n="72" d="100"/>
          <a:sy n="72" d="100"/>
        </p:scale>
        <p:origin x="100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xel Hauduc" userId="8fbef522b4658a47" providerId="LiveId" clId="{1F8BBF1F-151C-486C-80D2-34482C2AACB7}"/>
    <pc:docChg chg="modSld">
      <pc:chgData name="Axel Hauduc" userId="8fbef522b4658a47" providerId="LiveId" clId="{1F8BBF1F-151C-486C-80D2-34482C2AACB7}" dt="2021-09-07T22:42:45.737" v="33" actId="20577"/>
      <pc:docMkLst>
        <pc:docMk/>
      </pc:docMkLst>
      <pc:sldChg chg="modSp mod">
        <pc:chgData name="Axel Hauduc" userId="8fbef522b4658a47" providerId="LiveId" clId="{1F8BBF1F-151C-486C-80D2-34482C2AACB7}" dt="2021-09-07T22:42:15.780" v="1" actId="20577"/>
        <pc:sldMkLst>
          <pc:docMk/>
          <pc:sldMk cId="1422608228" sldId="256"/>
        </pc:sldMkLst>
        <pc:spChg chg="mod">
          <ac:chgData name="Axel Hauduc" userId="8fbef522b4658a47" providerId="LiveId" clId="{1F8BBF1F-151C-486C-80D2-34482C2AACB7}" dt="2021-09-07T22:42:15.780" v="1" actId="20577"/>
          <ac:spMkLst>
            <pc:docMk/>
            <pc:sldMk cId="1422608228" sldId="256"/>
            <ac:spMk id="3" creationId="{4BABD12E-A8F2-4888-AE05-FDBB9C1B3492}"/>
          </ac:spMkLst>
        </pc:spChg>
      </pc:sldChg>
      <pc:sldChg chg="modSp mod">
        <pc:chgData name="Axel Hauduc" userId="8fbef522b4658a47" providerId="LiveId" clId="{1F8BBF1F-151C-486C-80D2-34482C2AACB7}" dt="2021-09-07T22:42:45.737" v="33" actId="20577"/>
        <pc:sldMkLst>
          <pc:docMk/>
          <pc:sldMk cId="2895877157" sldId="262"/>
        </pc:sldMkLst>
        <pc:spChg chg="mod">
          <ac:chgData name="Axel Hauduc" userId="8fbef522b4658a47" providerId="LiveId" clId="{1F8BBF1F-151C-486C-80D2-34482C2AACB7}" dt="2021-09-07T22:42:36.308" v="9" actId="20577"/>
          <ac:spMkLst>
            <pc:docMk/>
            <pc:sldMk cId="2895877157" sldId="262"/>
            <ac:spMk id="2" creationId="{0FB1D674-6113-4905-A673-34169EF0F697}"/>
          </ac:spMkLst>
        </pc:spChg>
        <pc:spChg chg="mod">
          <ac:chgData name="Axel Hauduc" userId="8fbef522b4658a47" providerId="LiveId" clId="{1F8BBF1F-151C-486C-80D2-34482C2AACB7}" dt="2021-09-07T22:42:45.737" v="33" actId="20577"/>
          <ac:spMkLst>
            <pc:docMk/>
            <pc:sldMk cId="2895877157" sldId="262"/>
            <ac:spMk id="3" creationId="{8F4632C6-AFDA-4CE1-AE15-13C92DF3DFA0}"/>
          </ac:spMkLst>
        </pc:spChg>
      </pc:sldChg>
    </pc:docChg>
  </pc:docChgLst>
  <pc:docChgLst>
    <pc:chgData name="Axel Hauduc" userId="8fbef522b4658a47" providerId="LiveId" clId="{CB16DB01-7FBE-4790-A0BA-EA9114629402}"/>
    <pc:docChg chg="undo custSel mod addSld delSld modSld sldOrd">
      <pc:chgData name="Axel Hauduc" userId="8fbef522b4658a47" providerId="LiveId" clId="{CB16DB01-7FBE-4790-A0BA-EA9114629402}" dt="2020-09-11T20:49:43.065" v="7228" actId="20577"/>
      <pc:docMkLst>
        <pc:docMk/>
      </pc:docMkLst>
      <pc:sldChg chg="addSp delSp modSp new mod setBg setClrOvrMap modNotesTx">
        <pc:chgData name="Axel Hauduc" userId="8fbef522b4658a47" providerId="LiveId" clId="{CB16DB01-7FBE-4790-A0BA-EA9114629402}" dt="2020-09-08T22:35:28.441" v="6121" actId="20577"/>
        <pc:sldMkLst>
          <pc:docMk/>
          <pc:sldMk cId="1422608228" sldId="256"/>
        </pc:sldMkLst>
        <pc:spChg chg="mod">
          <ac:chgData name="Axel Hauduc" userId="8fbef522b4658a47" providerId="LiveId" clId="{CB16DB01-7FBE-4790-A0BA-EA9114629402}" dt="2020-08-25T23:25:25.281" v="856" actId="26606"/>
          <ac:spMkLst>
            <pc:docMk/>
            <pc:sldMk cId="1422608228" sldId="256"/>
            <ac:spMk id="2" creationId="{7258FFA6-63F5-45C3-816F-0F6A13D4BCBB}"/>
          </ac:spMkLst>
        </pc:spChg>
        <pc:spChg chg="mod">
          <ac:chgData name="Axel Hauduc" userId="8fbef522b4658a47" providerId="LiveId" clId="{CB16DB01-7FBE-4790-A0BA-EA9114629402}" dt="2020-08-27T17:43:52.427" v="2475" actId="255"/>
          <ac:spMkLst>
            <pc:docMk/>
            <pc:sldMk cId="1422608228" sldId="256"/>
            <ac:spMk id="3" creationId="{4BABD12E-A8F2-4888-AE05-FDBB9C1B3492}"/>
          </ac:spMkLst>
        </pc:spChg>
        <pc:spChg chg="add del">
          <ac:chgData name="Axel Hauduc" userId="8fbef522b4658a47" providerId="LiveId" clId="{CB16DB01-7FBE-4790-A0BA-EA9114629402}" dt="2020-08-25T23:25:11.055" v="847" actId="26606"/>
          <ac:spMkLst>
            <pc:docMk/>
            <pc:sldMk cId="1422608228" sldId="256"/>
            <ac:spMk id="8" creationId="{17D48500-E19A-4BAD-9A4A-6ED83BB73F2D}"/>
          </ac:spMkLst>
        </pc:spChg>
        <pc:spChg chg="add del">
          <ac:chgData name="Axel Hauduc" userId="8fbef522b4658a47" providerId="LiveId" clId="{CB16DB01-7FBE-4790-A0BA-EA9114629402}" dt="2020-08-25T23:25:11.055" v="847" actId="26606"/>
          <ac:spMkLst>
            <pc:docMk/>
            <pc:sldMk cId="1422608228" sldId="256"/>
            <ac:spMk id="10" creationId="{E879263E-7781-443B-B383-34A6A6BD508E}"/>
          </ac:spMkLst>
        </pc:spChg>
        <pc:spChg chg="add del">
          <ac:chgData name="Axel Hauduc" userId="8fbef522b4658a47" providerId="LiveId" clId="{CB16DB01-7FBE-4790-A0BA-EA9114629402}" dt="2020-08-25T23:25:11.055" v="847" actId="26606"/>
          <ac:spMkLst>
            <pc:docMk/>
            <pc:sldMk cId="1422608228" sldId="256"/>
            <ac:spMk id="12" creationId="{C30DE1BD-C9C5-48F0-960E-9E9EB2CE6D49}"/>
          </ac:spMkLst>
        </pc:spChg>
        <pc:spChg chg="add del">
          <ac:chgData name="Axel Hauduc" userId="8fbef522b4658a47" providerId="LiveId" clId="{CB16DB01-7FBE-4790-A0BA-EA9114629402}" dt="2020-08-25T23:25:15.787" v="849" actId="26606"/>
          <ac:spMkLst>
            <pc:docMk/>
            <pc:sldMk cId="1422608228" sldId="256"/>
            <ac:spMk id="14" creationId="{FBDCECDC-EEE3-4128-AA5E-82A8C08796E8}"/>
          </ac:spMkLst>
        </pc:spChg>
        <pc:spChg chg="add del">
          <ac:chgData name="Axel Hauduc" userId="8fbef522b4658a47" providerId="LiveId" clId="{CB16DB01-7FBE-4790-A0BA-EA9114629402}" dt="2020-08-25T23:25:15.787" v="849" actId="26606"/>
          <ac:spMkLst>
            <pc:docMk/>
            <pc:sldMk cId="1422608228" sldId="256"/>
            <ac:spMk id="15" creationId="{1F3985C0-E548-44D2-B30E-F3E42DADE133}"/>
          </ac:spMkLst>
        </pc:spChg>
        <pc:spChg chg="add del">
          <ac:chgData name="Axel Hauduc" userId="8fbef522b4658a47" providerId="LiveId" clId="{CB16DB01-7FBE-4790-A0BA-EA9114629402}" dt="2020-08-25T23:25:15.787" v="849" actId="26606"/>
          <ac:spMkLst>
            <pc:docMk/>
            <pc:sldMk cId="1422608228" sldId="256"/>
            <ac:spMk id="16" creationId="{4260EDE0-989C-4E16-AF94-F652294D828E}"/>
          </ac:spMkLst>
        </pc:spChg>
        <pc:spChg chg="add del">
          <ac:chgData name="Axel Hauduc" userId="8fbef522b4658a47" providerId="LiveId" clId="{CB16DB01-7FBE-4790-A0BA-EA9114629402}" dt="2020-08-25T23:25:17.845" v="851" actId="26606"/>
          <ac:spMkLst>
            <pc:docMk/>
            <pc:sldMk cId="1422608228" sldId="256"/>
            <ac:spMk id="18" creationId="{8C6E698C-8155-4B8B-BDC9-B7299772B509}"/>
          </ac:spMkLst>
        </pc:spChg>
        <pc:spChg chg="add del">
          <ac:chgData name="Axel Hauduc" userId="8fbef522b4658a47" providerId="LiveId" clId="{CB16DB01-7FBE-4790-A0BA-EA9114629402}" dt="2020-08-25T23:25:17.845" v="851" actId="26606"/>
          <ac:spMkLst>
            <pc:docMk/>
            <pc:sldMk cId="1422608228" sldId="256"/>
            <ac:spMk id="20" creationId="{8A549DE7-671D-4575-AF43-858FD99981CF}"/>
          </ac:spMkLst>
        </pc:spChg>
        <pc:spChg chg="add del">
          <ac:chgData name="Axel Hauduc" userId="8fbef522b4658a47" providerId="LiveId" clId="{CB16DB01-7FBE-4790-A0BA-EA9114629402}" dt="2020-08-25T23:25:17.845" v="851" actId="26606"/>
          <ac:spMkLst>
            <pc:docMk/>
            <pc:sldMk cId="1422608228" sldId="256"/>
            <ac:spMk id="21" creationId="{C22D9B36-9BE7-472B-8808-7E0D6810738F}"/>
          </ac:spMkLst>
        </pc:spChg>
        <pc:spChg chg="add del">
          <ac:chgData name="Axel Hauduc" userId="8fbef522b4658a47" providerId="LiveId" clId="{CB16DB01-7FBE-4790-A0BA-EA9114629402}" dt="2020-08-25T23:25:20.348" v="853" actId="26606"/>
          <ac:spMkLst>
            <pc:docMk/>
            <pc:sldMk cId="1422608228" sldId="256"/>
            <ac:spMk id="23" creationId="{8C6E698C-8155-4B8B-BDC9-B7299772B509}"/>
          </ac:spMkLst>
        </pc:spChg>
        <pc:spChg chg="add del">
          <ac:chgData name="Axel Hauduc" userId="8fbef522b4658a47" providerId="LiveId" clId="{CB16DB01-7FBE-4790-A0BA-EA9114629402}" dt="2020-08-25T23:25:20.348" v="853" actId="26606"/>
          <ac:spMkLst>
            <pc:docMk/>
            <pc:sldMk cId="1422608228" sldId="256"/>
            <ac:spMk id="24" creationId="{0EEF5601-A8BC-411D-AA64-3E79320BA122}"/>
          </ac:spMkLst>
        </pc:spChg>
        <pc:spChg chg="add del">
          <ac:chgData name="Axel Hauduc" userId="8fbef522b4658a47" providerId="LiveId" clId="{CB16DB01-7FBE-4790-A0BA-EA9114629402}" dt="2020-08-25T23:25:20.348" v="853" actId="26606"/>
          <ac:spMkLst>
            <pc:docMk/>
            <pc:sldMk cId="1422608228" sldId="256"/>
            <ac:spMk id="25" creationId="{33209156-242F-4B26-8D07-CEB2B68A9F9A}"/>
          </ac:spMkLst>
        </pc:spChg>
        <pc:spChg chg="add del">
          <ac:chgData name="Axel Hauduc" userId="8fbef522b4658a47" providerId="LiveId" clId="{CB16DB01-7FBE-4790-A0BA-EA9114629402}" dt="2020-08-25T23:25:25.272" v="855" actId="26606"/>
          <ac:spMkLst>
            <pc:docMk/>
            <pc:sldMk cId="1422608228" sldId="256"/>
            <ac:spMk id="27" creationId="{8C6E698C-8155-4B8B-BDC9-B7299772B509}"/>
          </ac:spMkLst>
        </pc:spChg>
        <pc:spChg chg="add del">
          <ac:chgData name="Axel Hauduc" userId="8fbef522b4658a47" providerId="LiveId" clId="{CB16DB01-7FBE-4790-A0BA-EA9114629402}" dt="2020-08-25T23:25:25.272" v="855" actId="26606"/>
          <ac:spMkLst>
            <pc:docMk/>
            <pc:sldMk cId="1422608228" sldId="256"/>
            <ac:spMk id="29" creationId="{8A549DE7-671D-4575-AF43-858FD99981CF}"/>
          </ac:spMkLst>
        </pc:spChg>
        <pc:spChg chg="add del">
          <ac:chgData name="Axel Hauduc" userId="8fbef522b4658a47" providerId="LiveId" clId="{CB16DB01-7FBE-4790-A0BA-EA9114629402}" dt="2020-08-25T23:25:25.272" v="855" actId="26606"/>
          <ac:spMkLst>
            <pc:docMk/>
            <pc:sldMk cId="1422608228" sldId="256"/>
            <ac:spMk id="30" creationId="{C22D9B36-9BE7-472B-8808-7E0D6810738F}"/>
          </ac:spMkLst>
        </pc:spChg>
        <pc:spChg chg="add">
          <ac:chgData name="Axel Hauduc" userId="8fbef522b4658a47" providerId="LiveId" clId="{CB16DB01-7FBE-4790-A0BA-EA9114629402}" dt="2020-08-25T23:25:25.281" v="856" actId="26606"/>
          <ac:spMkLst>
            <pc:docMk/>
            <pc:sldMk cId="1422608228" sldId="256"/>
            <ac:spMk id="32" creationId="{FBDCECDC-EEE3-4128-AA5E-82A8C08796E8}"/>
          </ac:spMkLst>
        </pc:spChg>
        <pc:spChg chg="add">
          <ac:chgData name="Axel Hauduc" userId="8fbef522b4658a47" providerId="LiveId" clId="{CB16DB01-7FBE-4790-A0BA-EA9114629402}" dt="2020-08-25T23:25:25.281" v="856" actId="26606"/>
          <ac:spMkLst>
            <pc:docMk/>
            <pc:sldMk cId="1422608228" sldId="256"/>
            <ac:spMk id="33" creationId="{1F3985C0-E548-44D2-B30E-F3E42DADE133}"/>
          </ac:spMkLst>
        </pc:spChg>
        <pc:spChg chg="add">
          <ac:chgData name="Axel Hauduc" userId="8fbef522b4658a47" providerId="LiveId" clId="{CB16DB01-7FBE-4790-A0BA-EA9114629402}" dt="2020-08-25T23:25:25.281" v="856" actId="26606"/>
          <ac:spMkLst>
            <pc:docMk/>
            <pc:sldMk cId="1422608228" sldId="256"/>
            <ac:spMk id="34" creationId="{4260EDE0-989C-4E16-AF94-F652294D828E}"/>
          </ac:spMkLst>
        </pc:spChg>
        <pc:picChg chg="add mod">
          <ac:chgData name="Axel Hauduc" userId="8fbef522b4658a47" providerId="LiveId" clId="{CB16DB01-7FBE-4790-A0BA-EA9114629402}" dt="2020-08-25T23:29:53.027" v="886" actId="1036"/>
          <ac:picMkLst>
            <pc:docMk/>
            <pc:sldMk cId="1422608228" sldId="256"/>
            <ac:picMk id="5" creationId="{CABF27D4-268B-4D67-8623-30DEBD29F5A4}"/>
          </ac:picMkLst>
        </pc:picChg>
        <pc:cxnChg chg="add del">
          <ac:chgData name="Axel Hauduc" userId="8fbef522b4658a47" providerId="LiveId" clId="{CB16DB01-7FBE-4790-A0BA-EA9114629402}" dt="2020-08-25T23:25:17.845" v="851" actId="26606"/>
          <ac:cxnSpMkLst>
            <pc:docMk/>
            <pc:sldMk cId="1422608228" sldId="256"/>
            <ac:cxnSpMk id="19" creationId="{09525C9A-1972-4836-BA7A-706C946EF4DA}"/>
          </ac:cxnSpMkLst>
        </pc:cxnChg>
        <pc:cxnChg chg="add del">
          <ac:chgData name="Axel Hauduc" userId="8fbef522b4658a47" providerId="LiveId" clId="{CB16DB01-7FBE-4790-A0BA-EA9114629402}" dt="2020-08-25T23:25:25.272" v="855" actId="26606"/>
          <ac:cxnSpMkLst>
            <pc:docMk/>
            <pc:sldMk cId="1422608228" sldId="256"/>
            <ac:cxnSpMk id="28" creationId="{09525C9A-1972-4836-BA7A-706C946EF4DA}"/>
          </ac:cxnSpMkLst>
        </pc:cxnChg>
      </pc:sldChg>
      <pc:sldChg chg="modSp new mod modNotesTx">
        <pc:chgData name="Axel Hauduc" userId="8fbef522b4658a47" providerId="LiveId" clId="{CB16DB01-7FBE-4790-A0BA-EA9114629402}" dt="2020-09-11T16:20:06.412" v="6522" actId="20577"/>
        <pc:sldMkLst>
          <pc:docMk/>
          <pc:sldMk cId="2627093060" sldId="257"/>
        </pc:sldMkLst>
        <pc:spChg chg="mod">
          <ac:chgData name="Axel Hauduc" userId="8fbef522b4658a47" providerId="LiveId" clId="{CB16DB01-7FBE-4790-A0BA-EA9114629402}" dt="2020-08-26T00:00:47.357" v="2146" actId="20577"/>
          <ac:spMkLst>
            <pc:docMk/>
            <pc:sldMk cId="2627093060" sldId="257"/>
            <ac:spMk id="2" creationId="{7BA4F9B7-A69F-48D0-99F1-7A782C8BAF73}"/>
          </ac:spMkLst>
        </pc:spChg>
        <pc:spChg chg="mod">
          <ac:chgData name="Axel Hauduc" userId="8fbef522b4658a47" providerId="LiveId" clId="{CB16DB01-7FBE-4790-A0BA-EA9114629402}" dt="2020-09-11T16:20:06.412" v="6522" actId="20577"/>
          <ac:spMkLst>
            <pc:docMk/>
            <pc:sldMk cId="2627093060" sldId="257"/>
            <ac:spMk id="3" creationId="{B8B00DE1-3400-4C71-A558-5CDF4E2429D7}"/>
          </ac:spMkLst>
        </pc:spChg>
      </pc:sldChg>
      <pc:sldChg chg="modSp new mod">
        <pc:chgData name="Axel Hauduc" userId="8fbef522b4658a47" providerId="LiveId" clId="{CB16DB01-7FBE-4790-A0BA-EA9114629402}" dt="2020-09-11T20:49:43.065" v="7228" actId="20577"/>
        <pc:sldMkLst>
          <pc:docMk/>
          <pc:sldMk cId="3773334236" sldId="258"/>
        </pc:sldMkLst>
        <pc:spChg chg="mod">
          <ac:chgData name="Axel Hauduc" userId="8fbef522b4658a47" providerId="LiveId" clId="{CB16DB01-7FBE-4790-A0BA-EA9114629402}" dt="2020-09-11T16:29:33.960" v="6729" actId="20577"/>
          <ac:spMkLst>
            <pc:docMk/>
            <pc:sldMk cId="3773334236" sldId="258"/>
            <ac:spMk id="2" creationId="{AFD2A86C-67A8-42C6-BDCC-57FF8991F3C4}"/>
          </ac:spMkLst>
        </pc:spChg>
        <pc:spChg chg="mod">
          <ac:chgData name="Axel Hauduc" userId="8fbef522b4658a47" providerId="LiveId" clId="{CB16DB01-7FBE-4790-A0BA-EA9114629402}" dt="2020-09-11T20:49:43.065" v="7228" actId="20577"/>
          <ac:spMkLst>
            <pc:docMk/>
            <pc:sldMk cId="3773334236" sldId="258"/>
            <ac:spMk id="3" creationId="{F81F4379-89CE-4179-8CB3-E897A1DD7D9C}"/>
          </ac:spMkLst>
        </pc:spChg>
      </pc:sldChg>
      <pc:sldChg chg="modSp new del mod">
        <pc:chgData name="Axel Hauduc" userId="8fbef522b4658a47" providerId="LiveId" clId="{CB16DB01-7FBE-4790-A0BA-EA9114629402}" dt="2020-08-25T20:19:28.129" v="222" actId="2696"/>
        <pc:sldMkLst>
          <pc:docMk/>
          <pc:sldMk cId="1663127273" sldId="259"/>
        </pc:sldMkLst>
        <pc:spChg chg="mod">
          <ac:chgData name="Axel Hauduc" userId="8fbef522b4658a47" providerId="LiveId" clId="{CB16DB01-7FBE-4790-A0BA-EA9114629402}" dt="2020-08-25T19:57:54.227" v="169" actId="20577"/>
          <ac:spMkLst>
            <pc:docMk/>
            <pc:sldMk cId="1663127273" sldId="259"/>
            <ac:spMk id="2" creationId="{33352096-D4EE-442D-B05C-0D2320942245}"/>
          </ac:spMkLst>
        </pc:spChg>
      </pc:sldChg>
      <pc:sldChg chg="addSp delSp modSp new del mod setBg modNotesTx">
        <pc:chgData name="Axel Hauduc" userId="8fbef522b4658a47" providerId="LiveId" clId="{CB16DB01-7FBE-4790-A0BA-EA9114629402}" dt="2020-08-27T22:39:26.701" v="4054" actId="2696"/>
        <pc:sldMkLst>
          <pc:docMk/>
          <pc:sldMk cId="3789872415" sldId="260"/>
        </pc:sldMkLst>
        <pc:spChg chg="mod">
          <ac:chgData name="Axel Hauduc" userId="8fbef522b4658a47" providerId="LiveId" clId="{CB16DB01-7FBE-4790-A0BA-EA9114629402}" dt="2020-08-25T23:18:45.795" v="255" actId="26606"/>
          <ac:spMkLst>
            <pc:docMk/>
            <pc:sldMk cId="3789872415" sldId="260"/>
            <ac:spMk id="2" creationId="{EC8C8526-B55B-459B-BE8C-07E7B2448311}"/>
          </ac:spMkLst>
        </pc:spChg>
        <pc:spChg chg="del">
          <ac:chgData name="Axel Hauduc" userId="8fbef522b4658a47" providerId="LiveId" clId="{CB16DB01-7FBE-4790-A0BA-EA9114629402}" dt="2020-08-25T23:15:34.840" v="237" actId="931"/>
          <ac:spMkLst>
            <pc:docMk/>
            <pc:sldMk cId="3789872415" sldId="260"/>
            <ac:spMk id="3" creationId="{C5772EF8-F25E-4300-8510-EE9DCCCC917A}"/>
          </ac:spMkLst>
        </pc:spChg>
        <pc:spChg chg="add del">
          <ac:chgData name="Axel Hauduc" userId="8fbef522b4658a47" providerId="LiveId" clId="{CB16DB01-7FBE-4790-A0BA-EA9114629402}" dt="2020-08-25T23:18:45.795" v="255" actId="26606"/>
          <ac:spMkLst>
            <pc:docMk/>
            <pc:sldMk cId="3789872415" sldId="260"/>
            <ac:spMk id="75" creationId="{B5BCD510-93A9-4966-A563-FB782168D332}"/>
          </ac:spMkLst>
        </pc:spChg>
        <pc:spChg chg="add del">
          <ac:chgData name="Axel Hauduc" userId="8fbef522b4658a47" providerId="LiveId" clId="{CB16DB01-7FBE-4790-A0BA-EA9114629402}" dt="2020-08-25T23:18:45.795" v="255" actId="26606"/>
          <ac:spMkLst>
            <pc:docMk/>
            <pc:sldMk cId="3789872415" sldId="260"/>
            <ac:spMk id="77" creationId="{3EDB6D41-8D36-4B92-9C2F-AAD29B88635C}"/>
          </ac:spMkLst>
        </pc:spChg>
        <pc:spChg chg="add del">
          <ac:chgData name="Axel Hauduc" userId="8fbef522b4658a47" providerId="LiveId" clId="{CB16DB01-7FBE-4790-A0BA-EA9114629402}" dt="2020-08-25T23:18:45.795" v="255" actId="26606"/>
          <ac:spMkLst>
            <pc:docMk/>
            <pc:sldMk cId="3789872415" sldId="260"/>
            <ac:spMk id="79" creationId="{387330B4-0DF4-4584-90DA-589DCC87C340}"/>
          </ac:spMkLst>
        </pc:spChg>
        <pc:spChg chg="add del">
          <ac:chgData name="Axel Hauduc" userId="8fbef522b4658a47" providerId="LiveId" clId="{CB16DB01-7FBE-4790-A0BA-EA9114629402}" dt="2020-08-25T23:18:45.795" v="255" actId="26606"/>
          <ac:spMkLst>
            <pc:docMk/>
            <pc:sldMk cId="3789872415" sldId="260"/>
            <ac:spMk id="83" creationId="{09D93267-567D-426D-A72B-82F112433A79}"/>
          </ac:spMkLst>
        </pc:spChg>
        <pc:spChg chg="add del">
          <ac:chgData name="Axel Hauduc" userId="8fbef522b4658a47" providerId="LiveId" clId="{CB16DB01-7FBE-4790-A0BA-EA9114629402}" dt="2020-08-25T23:18:45.795" v="255" actId="26606"/>
          <ac:spMkLst>
            <pc:docMk/>
            <pc:sldMk cId="3789872415" sldId="260"/>
            <ac:spMk id="85" creationId="{CCDF13AB-740D-415A-853D-97637D0C5EC4}"/>
          </ac:spMkLst>
        </pc:spChg>
        <pc:spChg chg="add del">
          <ac:chgData name="Axel Hauduc" userId="8fbef522b4658a47" providerId="LiveId" clId="{CB16DB01-7FBE-4790-A0BA-EA9114629402}" dt="2020-08-25T23:18:45.795" v="255" actId="26606"/>
          <ac:spMkLst>
            <pc:docMk/>
            <pc:sldMk cId="3789872415" sldId="260"/>
            <ac:spMk id="87" creationId="{B1EBF041-7A82-4F93-953E-40896536AF5B}"/>
          </ac:spMkLst>
        </pc:spChg>
        <pc:spChg chg="add del">
          <ac:chgData name="Axel Hauduc" userId="8fbef522b4658a47" providerId="LiveId" clId="{CB16DB01-7FBE-4790-A0BA-EA9114629402}" dt="2020-08-25T23:18:45.795" v="255" actId="26606"/>
          <ac:spMkLst>
            <pc:docMk/>
            <pc:sldMk cId="3789872415" sldId="260"/>
            <ac:spMk id="89" creationId="{ECE8C664-87C0-45C0-9E60-611142E96A2F}"/>
          </ac:spMkLst>
        </pc:spChg>
        <pc:spChg chg="add del">
          <ac:chgData name="Axel Hauduc" userId="8fbef522b4658a47" providerId="LiveId" clId="{CB16DB01-7FBE-4790-A0BA-EA9114629402}" dt="2020-08-25T23:18:15.429" v="248" actId="26606"/>
          <ac:spMkLst>
            <pc:docMk/>
            <pc:sldMk cId="3789872415" sldId="260"/>
            <ac:spMk id="141" creationId="{D4FD544D-7418-4706-BD0E-929147EEC20A}"/>
          </ac:spMkLst>
        </pc:spChg>
        <pc:spChg chg="add del">
          <ac:chgData name="Axel Hauduc" userId="8fbef522b4658a47" providerId="LiveId" clId="{CB16DB01-7FBE-4790-A0BA-EA9114629402}" dt="2020-08-25T23:18:15.429" v="248" actId="26606"/>
          <ac:spMkLst>
            <pc:docMk/>
            <pc:sldMk cId="3789872415" sldId="260"/>
            <ac:spMk id="143" creationId="{CCF845D0-B54D-4851-ADF2-AFC0CFA43FD4}"/>
          </ac:spMkLst>
        </pc:spChg>
        <pc:spChg chg="add del">
          <ac:chgData name="Axel Hauduc" userId="8fbef522b4658a47" providerId="LiveId" clId="{CB16DB01-7FBE-4790-A0BA-EA9114629402}" dt="2020-08-25T23:18:15.429" v="248" actId="26606"/>
          <ac:spMkLst>
            <pc:docMk/>
            <pc:sldMk cId="3789872415" sldId="260"/>
            <ac:spMk id="145" creationId="{7811A761-8975-43A3-A032-3E2CBDDDED96}"/>
          </ac:spMkLst>
        </pc:spChg>
        <pc:spChg chg="add del">
          <ac:chgData name="Axel Hauduc" userId="8fbef522b4658a47" providerId="LiveId" clId="{CB16DB01-7FBE-4790-A0BA-EA9114629402}" dt="2020-08-25T23:18:15.429" v="248" actId="26606"/>
          <ac:spMkLst>
            <pc:docMk/>
            <pc:sldMk cId="3789872415" sldId="260"/>
            <ac:spMk id="149" creationId="{BDF51631-1037-4D97-9ECA-4BD275B83824}"/>
          </ac:spMkLst>
        </pc:spChg>
        <pc:spChg chg="add del">
          <ac:chgData name="Axel Hauduc" userId="8fbef522b4658a47" providerId="LiveId" clId="{CB16DB01-7FBE-4790-A0BA-EA9114629402}" dt="2020-08-25T23:18:15.429" v="248" actId="26606"/>
          <ac:spMkLst>
            <pc:docMk/>
            <pc:sldMk cId="3789872415" sldId="260"/>
            <ac:spMk id="151" creationId="{33E2904D-8931-41B8-9C55-3DE2A55C5733}"/>
          </ac:spMkLst>
        </pc:spChg>
        <pc:spChg chg="add del">
          <ac:chgData name="Axel Hauduc" userId="8fbef522b4658a47" providerId="LiveId" clId="{CB16DB01-7FBE-4790-A0BA-EA9114629402}" dt="2020-08-25T23:18:15.429" v="248" actId="26606"/>
          <ac:spMkLst>
            <pc:docMk/>
            <pc:sldMk cId="3789872415" sldId="260"/>
            <ac:spMk id="153" creationId="{32FFF76E-2585-419B-B4EB-52047E2461B8}"/>
          </ac:spMkLst>
        </pc:spChg>
        <pc:spChg chg="add del">
          <ac:chgData name="Axel Hauduc" userId="8fbef522b4658a47" providerId="LiveId" clId="{CB16DB01-7FBE-4790-A0BA-EA9114629402}" dt="2020-08-25T23:18:15.429" v="248" actId="26606"/>
          <ac:spMkLst>
            <pc:docMk/>
            <pc:sldMk cId="3789872415" sldId="260"/>
            <ac:spMk id="155" creationId="{822E5C89-DF7B-4FEA-AC4D-0711A4381E60}"/>
          </ac:spMkLst>
        </pc:spChg>
        <pc:spChg chg="add del">
          <ac:chgData name="Axel Hauduc" userId="8fbef522b4658a47" providerId="LiveId" clId="{CB16DB01-7FBE-4790-A0BA-EA9114629402}" dt="2020-08-25T23:18:45.780" v="254" actId="26606"/>
          <ac:spMkLst>
            <pc:docMk/>
            <pc:sldMk cId="3789872415" sldId="260"/>
            <ac:spMk id="157" creationId="{8AB0DE98-53F2-47A8-9AEF-8AF8A549CFDD}"/>
          </ac:spMkLst>
        </pc:spChg>
        <pc:spChg chg="add del mod ord">
          <ac:chgData name="Axel Hauduc" userId="8fbef522b4658a47" providerId="LiveId" clId="{CB16DB01-7FBE-4790-A0BA-EA9114629402}" dt="2020-08-25T23:47:28.287" v="1797"/>
          <ac:spMkLst>
            <pc:docMk/>
            <pc:sldMk cId="3789872415" sldId="260"/>
            <ac:spMk id="1032" creationId="{8897809F-42AF-4287-9E1F-2DE6E3894B58}"/>
          </ac:spMkLst>
        </pc:spChg>
        <pc:spChg chg="add del">
          <ac:chgData name="Axel Hauduc" userId="8fbef522b4658a47" providerId="LiveId" clId="{CB16DB01-7FBE-4790-A0BA-EA9114629402}" dt="2020-08-25T23:18:35.305" v="250" actId="26606"/>
          <ac:spMkLst>
            <pc:docMk/>
            <pc:sldMk cId="3789872415" sldId="260"/>
            <ac:spMk id="1034" creationId="{6E0FD918-E505-429B-9DE6-44DFB7C95385}"/>
          </ac:spMkLst>
        </pc:spChg>
        <pc:spChg chg="add del">
          <ac:chgData name="Axel Hauduc" userId="8fbef522b4658a47" providerId="LiveId" clId="{CB16DB01-7FBE-4790-A0BA-EA9114629402}" dt="2020-08-25T23:18:35.305" v="250" actId="26606"/>
          <ac:spMkLst>
            <pc:docMk/>
            <pc:sldMk cId="3789872415" sldId="260"/>
            <ac:spMk id="1035" creationId="{5EEF9DDC-B162-4026-812F-AA0327FBF017}"/>
          </ac:spMkLst>
        </pc:spChg>
        <pc:spChg chg="add del">
          <ac:chgData name="Axel Hauduc" userId="8fbef522b4658a47" providerId="LiveId" clId="{CB16DB01-7FBE-4790-A0BA-EA9114629402}" dt="2020-08-25T23:18:35.305" v="250" actId="26606"/>
          <ac:spMkLst>
            <pc:docMk/>
            <pc:sldMk cId="3789872415" sldId="260"/>
            <ac:spMk id="1036" creationId="{D171B505-0302-4EC9-95C4-DA1A696A503C}"/>
          </ac:spMkLst>
        </pc:spChg>
        <pc:spChg chg="add del">
          <ac:chgData name="Axel Hauduc" userId="8fbef522b4658a47" providerId="LiveId" clId="{CB16DB01-7FBE-4790-A0BA-EA9114629402}" dt="2020-08-25T23:18:35.305" v="250" actId="26606"/>
          <ac:spMkLst>
            <pc:docMk/>
            <pc:sldMk cId="3789872415" sldId="260"/>
            <ac:spMk id="1038" creationId="{0799935F-7D6D-4E82-BC87-6FCF19FCBB24}"/>
          </ac:spMkLst>
        </pc:spChg>
        <pc:spChg chg="add del">
          <ac:chgData name="Axel Hauduc" userId="8fbef522b4658a47" providerId="LiveId" clId="{CB16DB01-7FBE-4790-A0BA-EA9114629402}" dt="2020-08-25T23:18:35.305" v="250" actId="26606"/>
          <ac:spMkLst>
            <pc:docMk/>
            <pc:sldMk cId="3789872415" sldId="260"/>
            <ac:spMk id="1039" creationId="{FA6CB3F1-080E-452F-9D30-AC4246AD8A72}"/>
          </ac:spMkLst>
        </pc:spChg>
        <pc:spChg chg="add del">
          <ac:chgData name="Axel Hauduc" userId="8fbef522b4658a47" providerId="LiveId" clId="{CB16DB01-7FBE-4790-A0BA-EA9114629402}" dt="2020-08-25T23:18:35.305" v="250" actId="26606"/>
          <ac:spMkLst>
            <pc:docMk/>
            <pc:sldMk cId="3789872415" sldId="260"/>
            <ac:spMk id="1040" creationId="{90C46CFA-75B0-4CA7-BA13-B4AD93EEDB85}"/>
          </ac:spMkLst>
        </pc:spChg>
        <pc:spChg chg="add del">
          <ac:chgData name="Axel Hauduc" userId="8fbef522b4658a47" providerId="LiveId" clId="{CB16DB01-7FBE-4790-A0BA-EA9114629402}" dt="2020-08-25T23:18:35.305" v="250" actId="26606"/>
          <ac:spMkLst>
            <pc:docMk/>
            <pc:sldMk cId="3789872415" sldId="260"/>
            <ac:spMk id="1041" creationId="{A94757EB-DA03-4E4A-A3D5-875DCC5370F8}"/>
          </ac:spMkLst>
        </pc:spChg>
        <pc:spChg chg="add del">
          <ac:chgData name="Axel Hauduc" userId="8fbef522b4658a47" providerId="LiveId" clId="{CB16DB01-7FBE-4790-A0BA-EA9114629402}" dt="2020-08-25T23:18:37.788" v="252" actId="26606"/>
          <ac:spMkLst>
            <pc:docMk/>
            <pc:sldMk cId="3789872415" sldId="260"/>
            <ac:spMk id="1043" creationId="{0A913F90-4522-4E66-98B7-DC02FD8BBE9F}"/>
          </ac:spMkLst>
        </pc:spChg>
        <pc:spChg chg="add del">
          <ac:chgData name="Axel Hauduc" userId="8fbef522b4658a47" providerId="LiveId" clId="{CB16DB01-7FBE-4790-A0BA-EA9114629402}" dt="2020-08-25T23:18:37.788" v="252" actId="26606"/>
          <ac:spMkLst>
            <pc:docMk/>
            <pc:sldMk cId="3789872415" sldId="260"/>
            <ac:spMk id="1045" creationId="{18BE9FB2-E84F-4594-93B7-BB203A20E5DA}"/>
          </ac:spMkLst>
        </pc:spChg>
        <pc:spChg chg="add del">
          <ac:chgData name="Axel Hauduc" userId="8fbef522b4658a47" providerId="LiveId" clId="{CB16DB01-7FBE-4790-A0BA-EA9114629402}" dt="2020-08-25T23:18:37.788" v="252" actId="26606"/>
          <ac:spMkLst>
            <pc:docMk/>
            <pc:sldMk cId="3789872415" sldId="260"/>
            <ac:spMk id="1046" creationId="{449A5B82-3ED2-4FE6-86BD-BA88CC541968}"/>
          </ac:spMkLst>
        </pc:spChg>
        <pc:spChg chg="add del">
          <ac:chgData name="Axel Hauduc" userId="8fbef522b4658a47" providerId="LiveId" clId="{CB16DB01-7FBE-4790-A0BA-EA9114629402}" dt="2020-08-25T23:18:45.780" v="254" actId="26606"/>
          <ac:spMkLst>
            <pc:docMk/>
            <pc:sldMk cId="3789872415" sldId="260"/>
            <ac:spMk id="1048" creationId="{0F738882-C2AD-485D-9949-732FA11766BB}"/>
          </ac:spMkLst>
        </pc:spChg>
        <pc:spChg chg="add del">
          <ac:chgData name="Axel Hauduc" userId="8fbef522b4658a47" providerId="LiveId" clId="{CB16DB01-7FBE-4790-A0BA-EA9114629402}" dt="2020-08-25T23:18:45.780" v="254" actId="26606"/>
          <ac:spMkLst>
            <pc:docMk/>
            <pc:sldMk cId="3789872415" sldId="260"/>
            <ac:spMk id="1049" creationId="{A13048A8-3197-41F1-A1CD-E1D2A4F739DE}"/>
          </ac:spMkLst>
        </pc:spChg>
        <pc:spChg chg="add del">
          <ac:chgData name="Axel Hauduc" userId="8fbef522b4658a47" providerId="LiveId" clId="{CB16DB01-7FBE-4790-A0BA-EA9114629402}" dt="2020-08-25T23:18:45.780" v="254" actId="26606"/>
          <ac:spMkLst>
            <pc:docMk/>
            <pc:sldMk cId="3789872415" sldId="260"/>
            <ac:spMk id="1050" creationId="{E674504D-9712-4CB0-A5D3-C3F8C77D5EB5}"/>
          </ac:spMkLst>
        </pc:spChg>
        <pc:spChg chg="add del">
          <ac:chgData name="Axel Hauduc" userId="8fbef522b4658a47" providerId="LiveId" clId="{CB16DB01-7FBE-4790-A0BA-EA9114629402}" dt="2020-08-25T23:18:45.780" v="254" actId="26606"/>
          <ac:spMkLst>
            <pc:docMk/>
            <pc:sldMk cId="3789872415" sldId="260"/>
            <ac:spMk id="1051" creationId="{3CE28024-A85A-4D7C-811F-8956F9B5165F}"/>
          </ac:spMkLst>
        </pc:spChg>
        <pc:spChg chg="add del">
          <ac:chgData name="Axel Hauduc" userId="8fbef522b4658a47" providerId="LiveId" clId="{CB16DB01-7FBE-4790-A0BA-EA9114629402}" dt="2020-08-25T23:18:45.780" v="254" actId="26606"/>
          <ac:spMkLst>
            <pc:docMk/>
            <pc:sldMk cId="3789872415" sldId="260"/>
            <ac:spMk id="1053" creationId="{D45A8009-3D06-4536-A382-1A5DF9A419BF}"/>
          </ac:spMkLst>
        </pc:spChg>
        <pc:spChg chg="add del">
          <ac:chgData name="Axel Hauduc" userId="8fbef522b4658a47" providerId="LiveId" clId="{CB16DB01-7FBE-4790-A0BA-EA9114629402}" dt="2020-08-25T23:18:45.780" v="254" actId="26606"/>
          <ac:spMkLst>
            <pc:docMk/>
            <pc:sldMk cId="3789872415" sldId="260"/>
            <ac:spMk id="1054" creationId="{BE8D26FB-D7F6-4427-B0A5-B6B7F351DADF}"/>
          </ac:spMkLst>
        </pc:spChg>
        <pc:spChg chg="add del">
          <ac:chgData name="Axel Hauduc" userId="8fbef522b4658a47" providerId="LiveId" clId="{CB16DB01-7FBE-4790-A0BA-EA9114629402}" dt="2020-08-25T23:18:45.780" v="254" actId="26606"/>
          <ac:spMkLst>
            <pc:docMk/>
            <pc:sldMk cId="3789872415" sldId="260"/>
            <ac:spMk id="1055" creationId="{D016B07E-6153-4BC4-B40D-B0A1B41EF92E}"/>
          </ac:spMkLst>
        </pc:spChg>
        <pc:spChg chg="add">
          <ac:chgData name="Axel Hauduc" userId="8fbef522b4658a47" providerId="LiveId" clId="{CB16DB01-7FBE-4790-A0BA-EA9114629402}" dt="2020-08-25T23:18:45.795" v="255" actId="26606"/>
          <ac:spMkLst>
            <pc:docMk/>
            <pc:sldMk cId="3789872415" sldId="260"/>
            <ac:spMk id="1057" creationId="{6E0FD918-E505-429B-9DE6-44DFB7C95385}"/>
          </ac:spMkLst>
        </pc:spChg>
        <pc:spChg chg="add">
          <ac:chgData name="Axel Hauduc" userId="8fbef522b4658a47" providerId="LiveId" clId="{CB16DB01-7FBE-4790-A0BA-EA9114629402}" dt="2020-08-25T23:18:45.795" v="255" actId="26606"/>
          <ac:spMkLst>
            <pc:docMk/>
            <pc:sldMk cId="3789872415" sldId="260"/>
            <ac:spMk id="1058" creationId="{5EEF9DDC-B162-4026-812F-AA0327FBF017}"/>
          </ac:spMkLst>
        </pc:spChg>
        <pc:spChg chg="add">
          <ac:chgData name="Axel Hauduc" userId="8fbef522b4658a47" providerId="LiveId" clId="{CB16DB01-7FBE-4790-A0BA-EA9114629402}" dt="2020-08-25T23:18:45.795" v="255" actId="26606"/>
          <ac:spMkLst>
            <pc:docMk/>
            <pc:sldMk cId="3789872415" sldId="260"/>
            <ac:spMk id="1059" creationId="{D171B505-0302-4EC9-95C4-DA1A696A503C}"/>
          </ac:spMkLst>
        </pc:spChg>
        <pc:spChg chg="add">
          <ac:chgData name="Axel Hauduc" userId="8fbef522b4658a47" providerId="LiveId" clId="{CB16DB01-7FBE-4790-A0BA-EA9114629402}" dt="2020-08-25T23:18:45.795" v="255" actId="26606"/>
          <ac:spMkLst>
            <pc:docMk/>
            <pc:sldMk cId="3789872415" sldId="260"/>
            <ac:spMk id="1061" creationId="{0799935F-7D6D-4E82-BC87-6FCF19FCBB24}"/>
          </ac:spMkLst>
        </pc:spChg>
        <pc:spChg chg="add">
          <ac:chgData name="Axel Hauduc" userId="8fbef522b4658a47" providerId="LiveId" clId="{CB16DB01-7FBE-4790-A0BA-EA9114629402}" dt="2020-08-25T23:18:45.795" v="255" actId="26606"/>
          <ac:spMkLst>
            <pc:docMk/>
            <pc:sldMk cId="3789872415" sldId="260"/>
            <ac:spMk id="1062" creationId="{FA6CB3F1-080E-452F-9D30-AC4246AD8A72}"/>
          </ac:spMkLst>
        </pc:spChg>
        <pc:spChg chg="add">
          <ac:chgData name="Axel Hauduc" userId="8fbef522b4658a47" providerId="LiveId" clId="{CB16DB01-7FBE-4790-A0BA-EA9114629402}" dt="2020-08-25T23:18:45.795" v="255" actId="26606"/>
          <ac:spMkLst>
            <pc:docMk/>
            <pc:sldMk cId="3789872415" sldId="260"/>
            <ac:spMk id="1063" creationId="{90C46CFA-75B0-4CA7-BA13-B4AD93EEDB85}"/>
          </ac:spMkLst>
        </pc:spChg>
        <pc:spChg chg="add">
          <ac:chgData name="Axel Hauduc" userId="8fbef522b4658a47" providerId="LiveId" clId="{CB16DB01-7FBE-4790-A0BA-EA9114629402}" dt="2020-08-25T23:18:45.795" v="255" actId="26606"/>
          <ac:spMkLst>
            <pc:docMk/>
            <pc:sldMk cId="3789872415" sldId="260"/>
            <ac:spMk id="1064" creationId="{A94757EB-DA03-4E4A-A3D5-875DCC5370F8}"/>
          </ac:spMkLst>
        </pc:spChg>
        <pc:picChg chg="add mod ord">
          <ac:chgData name="Axel Hauduc" userId="8fbef522b4658a47" providerId="LiveId" clId="{CB16DB01-7FBE-4790-A0BA-EA9114629402}" dt="2020-08-27T22:35:06.023" v="4001" actId="14100"/>
          <ac:picMkLst>
            <pc:docMk/>
            <pc:sldMk cId="3789872415" sldId="260"/>
            <ac:picMk id="5" creationId="{9A12704F-6CDF-4801-811F-28037939C3D7}"/>
          </ac:picMkLst>
        </pc:picChg>
        <pc:picChg chg="add mod">
          <ac:chgData name="Axel Hauduc" userId="8fbef522b4658a47" providerId="LiveId" clId="{CB16DB01-7FBE-4790-A0BA-EA9114629402}" dt="2020-08-25T23:47:42.447" v="1822" actId="1076"/>
          <ac:picMkLst>
            <pc:docMk/>
            <pc:sldMk cId="3789872415" sldId="260"/>
            <ac:picMk id="7" creationId="{E80D32DF-AC11-4EBD-A9B7-5B3B14022E3E}"/>
          </ac:picMkLst>
        </pc:picChg>
        <pc:picChg chg="add mod ord">
          <ac:chgData name="Axel Hauduc" userId="8fbef522b4658a47" providerId="LiveId" clId="{CB16DB01-7FBE-4790-A0BA-EA9114629402}" dt="2020-08-27T22:36:34.772" v="4023" actId="14100"/>
          <ac:picMkLst>
            <pc:docMk/>
            <pc:sldMk cId="3789872415" sldId="260"/>
            <ac:picMk id="1026" creationId="{3CF744BC-AE58-4B06-A8C0-F644A0585074}"/>
          </ac:picMkLst>
        </pc:picChg>
        <pc:picChg chg="add mod ord">
          <ac:chgData name="Axel Hauduc" userId="8fbef522b4658a47" providerId="LiveId" clId="{CB16DB01-7FBE-4790-A0BA-EA9114629402}" dt="2020-08-27T22:35:59.524" v="4017" actId="14100"/>
          <ac:picMkLst>
            <pc:docMk/>
            <pc:sldMk cId="3789872415" sldId="260"/>
            <ac:picMk id="1028" creationId="{FE8CCC92-9C1A-46F0-9CB0-12F6B4ADCD7A}"/>
          </ac:picMkLst>
        </pc:picChg>
        <pc:picChg chg="add mod ord">
          <ac:chgData name="Axel Hauduc" userId="8fbef522b4658a47" providerId="LiveId" clId="{CB16DB01-7FBE-4790-A0BA-EA9114629402}" dt="2020-08-27T22:35:49.543" v="4015" actId="14100"/>
          <ac:picMkLst>
            <pc:docMk/>
            <pc:sldMk cId="3789872415" sldId="260"/>
            <ac:picMk id="1030" creationId="{2022E0B7-2CD7-4D59-9D7A-BE93BD33A1BE}"/>
          </ac:picMkLst>
        </pc:picChg>
        <pc:cxnChg chg="add del">
          <ac:chgData name="Axel Hauduc" userId="8fbef522b4658a47" providerId="LiveId" clId="{CB16DB01-7FBE-4790-A0BA-EA9114629402}" dt="2020-08-25T23:18:45.795" v="255" actId="26606"/>
          <ac:cxnSpMkLst>
            <pc:docMk/>
            <pc:sldMk cId="3789872415" sldId="260"/>
            <ac:cxnSpMk id="81" creationId="{52016CC1-F3CD-4CC2-9A6B-4D413E08E3AB}"/>
          </ac:cxnSpMkLst>
        </pc:cxnChg>
        <pc:cxnChg chg="add del">
          <ac:chgData name="Axel Hauduc" userId="8fbef522b4658a47" providerId="LiveId" clId="{CB16DB01-7FBE-4790-A0BA-EA9114629402}" dt="2020-08-25T23:18:15.429" v="248" actId="26606"/>
          <ac:cxnSpMkLst>
            <pc:docMk/>
            <pc:sldMk cId="3789872415" sldId="260"/>
            <ac:cxnSpMk id="147" creationId="{42254AFE-5B1F-4C9B-8EE0-FB09C4539364}"/>
          </ac:cxnSpMkLst>
        </pc:cxnChg>
        <pc:cxnChg chg="add del">
          <ac:chgData name="Axel Hauduc" userId="8fbef522b4658a47" providerId="LiveId" clId="{CB16DB01-7FBE-4790-A0BA-EA9114629402}" dt="2020-08-25T23:18:35.305" v="250" actId="26606"/>
          <ac:cxnSpMkLst>
            <pc:docMk/>
            <pc:sldMk cId="3789872415" sldId="260"/>
            <ac:cxnSpMk id="1037" creationId="{486C1E18-CEE2-42F9-8B98-0D4BA539B012}"/>
          </ac:cxnSpMkLst>
        </pc:cxnChg>
        <pc:cxnChg chg="add del">
          <ac:chgData name="Axel Hauduc" userId="8fbef522b4658a47" providerId="LiveId" clId="{CB16DB01-7FBE-4790-A0BA-EA9114629402}" dt="2020-08-25T23:18:37.788" v="252" actId="26606"/>
          <ac:cxnSpMkLst>
            <pc:docMk/>
            <pc:sldMk cId="3789872415" sldId="260"/>
            <ac:cxnSpMk id="1044" creationId="{74E369E2-CE06-4376-B557-4B5FE5B4145C}"/>
          </ac:cxnSpMkLst>
        </pc:cxnChg>
        <pc:cxnChg chg="add del">
          <ac:chgData name="Axel Hauduc" userId="8fbef522b4658a47" providerId="LiveId" clId="{CB16DB01-7FBE-4790-A0BA-EA9114629402}" dt="2020-08-25T23:18:45.780" v="254" actId="26606"/>
          <ac:cxnSpMkLst>
            <pc:docMk/>
            <pc:sldMk cId="3789872415" sldId="260"/>
            <ac:cxnSpMk id="1052" creationId="{5D7076DF-1635-4F3B-B307-B63BA4345DAA}"/>
          </ac:cxnSpMkLst>
        </pc:cxnChg>
        <pc:cxnChg chg="add">
          <ac:chgData name="Axel Hauduc" userId="8fbef522b4658a47" providerId="LiveId" clId="{CB16DB01-7FBE-4790-A0BA-EA9114629402}" dt="2020-08-25T23:18:45.795" v="255" actId="26606"/>
          <ac:cxnSpMkLst>
            <pc:docMk/>
            <pc:sldMk cId="3789872415" sldId="260"/>
            <ac:cxnSpMk id="1060" creationId="{486C1E18-CEE2-42F9-8B98-0D4BA539B012}"/>
          </ac:cxnSpMkLst>
        </pc:cxnChg>
      </pc:sldChg>
      <pc:sldChg chg="modSp new mod modNotesTx">
        <pc:chgData name="Axel Hauduc" userId="8fbef522b4658a47" providerId="LiveId" clId="{CB16DB01-7FBE-4790-A0BA-EA9114629402}" dt="2020-09-11T16:41:19.493" v="6917" actId="20577"/>
        <pc:sldMkLst>
          <pc:docMk/>
          <pc:sldMk cId="3728730605" sldId="261"/>
        </pc:sldMkLst>
        <pc:spChg chg="mod">
          <ac:chgData name="Axel Hauduc" userId="8fbef522b4658a47" providerId="LiveId" clId="{CB16DB01-7FBE-4790-A0BA-EA9114629402}" dt="2020-08-26T00:04:02.009" v="2160" actId="20577"/>
          <ac:spMkLst>
            <pc:docMk/>
            <pc:sldMk cId="3728730605" sldId="261"/>
            <ac:spMk id="2" creationId="{01EA0C82-1DFB-4F12-8E16-682F16B386CF}"/>
          </ac:spMkLst>
        </pc:spChg>
        <pc:spChg chg="mod">
          <ac:chgData name="Axel Hauduc" userId="8fbef522b4658a47" providerId="LiveId" clId="{CB16DB01-7FBE-4790-A0BA-EA9114629402}" dt="2020-09-11T16:28:35.451" v="6728" actId="20577"/>
          <ac:spMkLst>
            <pc:docMk/>
            <pc:sldMk cId="3728730605" sldId="261"/>
            <ac:spMk id="3" creationId="{795B33F9-185F-4209-B6BC-C4ADA8DD3D81}"/>
          </ac:spMkLst>
        </pc:spChg>
      </pc:sldChg>
      <pc:sldChg chg="modSp new mod modNotesTx">
        <pc:chgData name="Axel Hauduc" userId="8fbef522b4658a47" providerId="LiveId" clId="{CB16DB01-7FBE-4790-A0BA-EA9114629402}" dt="2020-09-03T23:33:35.963" v="6119" actId="20577"/>
        <pc:sldMkLst>
          <pc:docMk/>
          <pc:sldMk cId="2895877157" sldId="262"/>
        </pc:sldMkLst>
        <pc:spChg chg="mod">
          <ac:chgData name="Axel Hauduc" userId="8fbef522b4658a47" providerId="LiveId" clId="{CB16DB01-7FBE-4790-A0BA-EA9114629402}" dt="2020-08-25T20:19:22.132" v="221" actId="20577"/>
          <ac:spMkLst>
            <pc:docMk/>
            <pc:sldMk cId="2895877157" sldId="262"/>
            <ac:spMk id="2" creationId="{0FB1D674-6113-4905-A673-34169EF0F697}"/>
          </ac:spMkLst>
        </pc:spChg>
        <pc:spChg chg="mod">
          <ac:chgData name="Axel Hauduc" userId="8fbef522b4658a47" providerId="LiveId" clId="{CB16DB01-7FBE-4790-A0BA-EA9114629402}" dt="2020-09-03T23:33:35.963" v="6119" actId="20577"/>
          <ac:spMkLst>
            <pc:docMk/>
            <pc:sldMk cId="2895877157" sldId="262"/>
            <ac:spMk id="3" creationId="{8F4632C6-AFDA-4CE1-AE15-13C92DF3DFA0}"/>
          </ac:spMkLst>
        </pc:spChg>
      </pc:sldChg>
      <pc:sldChg chg="modSp mod modNotesTx">
        <pc:chgData name="Axel Hauduc" userId="8fbef522b4658a47" providerId="LiveId" clId="{CB16DB01-7FBE-4790-A0BA-EA9114629402}" dt="2020-09-11T16:51:02.910" v="6918" actId="20577"/>
        <pc:sldMkLst>
          <pc:docMk/>
          <pc:sldMk cId="3949228890" sldId="263"/>
        </pc:sldMkLst>
        <pc:spChg chg="mod">
          <ac:chgData name="Axel Hauduc" userId="8fbef522b4658a47" providerId="LiveId" clId="{CB16DB01-7FBE-4790-A0BA-EA9114629402}" dt="2020-09-03T19:52:49.721" v="5216" actId="20577"/>
          <ac:spMkLst>
            <pc:docMk/>
            <pc:sldMk cId="3949228890" sldId="263"/>
            <ac:spMk id="2" creationId="{8C975AB4-79F8-41E6-959C-1E5BE577D6AD}"/>
          </ac:spMkLst>
        </pc:spChg>
      </pc:sldChg>
      <pc:sldChg chg="del mod modShow">
        <pc:chgData name="Axel Hauduc" userId="8fbef522b4658a47" providerId="LiveId" clId="{CB16DB01-7FBE-4790-A0BA-EA9114629402}" dt="2020-09-09T18:53:50.224" v="6140" actId="47"/>
        <pc:sldMkLst>
          <pc:docMk/>
          <pc:sldMk cId="2739526135" sldId="264"/>
        </pc:sldMkLst>
      </pc:sldChg>
      <pc:sldChg chg="del mod modShow">
        <pc:chgData name="Axel Hauduc" userId="8fbef522b4658a47" providerId="LiveId" clId="{CB16DB01-7FBE-4790-A0BA-EA9114629402}" dt="2020-09-09T18:53:51.196" v="6141" actId="47"/>
        <pc:sldMkLst>
          <pc:docMk/>
          <pc:sldMk cId="2564463821" sldId="265"/>
        </pc:sldMkLst>
      </pc:sldChg>
      <pc:sldChg chg="del mod modShow">
        <pc:chgData name="Axel Hauduc" userId="8fbef522b4658a47" providerId="LiveId" clId="{CB16DB01-7FBE-4790-A0BA-EA9114629402}" dt="2020-09-09T18:53:52.003" v="6142" actId="47"/>
        <pc:sldMkLst>
          <pc:docMk/>
          <pc:sldMk cId="2413174898" sldId="266"/>
        </pc:sldMkLst>
      </pc:sldChg>
      <pc:sldChg chg="del mod modShow">
        <pc:chgData name="Axel Hauduc" userId="8fbef522b4658a47" providerId="LiveId" clId="{CB16DB01-7FBE-4790-A0BA-EA9114629402}" dt="2020-09-09T18:53:52.774" v="6143" actId="47"/>
        <pc:sldMkLst>
          <pc:docMk/>
          <pc:sldMk cId="3275013843" sldId="267"/>
        </pc:sldMkLst>
      </pc:sldChg>
      <pc:sldChg chg="del mod modShow">
        <pc:chgData name="Axel Hauduc" userId="8fbef522b4658a47" providerId="LiveId" clId="{CB16DB01-7FBE-4790-A0BA-EA9114629402}" dt="2020-09-09T18:53:53.564" v="6144" actId="47"/>
        <pc:sldMkLst>
          <pc:docMk/>
          <pc:sldMk cId="732243816" sldId="268"/>
        </pc:sldMkLst>
      </pc:sldChg>
      <pc:sldChg chg="modSp new del mod modNotesTx">
        <pc:chgData name="Axel Hauduc" userId="8fbef522b4658a47" providerId="LiveId" clId="{CB16DB01-7FBE-4790-A0BA-EA9114629402}" dt="2020-09-08T22:42:56.787" v="6122" actId="2696"/>
        <pc:sldMkLst>
          <pc:docMk/>
          <pc:sldMk cId="85808926" sldId="269"/>
        </pc:sldMkLst>
        <pc:spChg chg="mod">
          <ac:chgData name="Axel Hauduc" userId="8fbef522b4658a47" providerId="LiveId" clId="{CB16DB01-7FBE-4790-A0BA-EA9114629402}" dt="2020-09-03T19:39:23.862" v="5066" actId="20577"/>
          <ac:spMkLst>
            <pc:docMk/>
            <pc:sldMk cId="85808926" sldId="269"/>
            <ac:spMk id="2" creationId="{AA41E85B-75EB-4F3C-A472-F2D79E0EAC25}"/>
          </ac:spMkLst>
        </pc:spChg>
        <pc:spChg chg="mod">
          <ac:chgData name="Axel Hauduc" userId="8fbef522b4658a47" providerId="LiveId" clId="{CB16DB01-7FBE-4790-A0BA-EA9114629402}" dt="2020-09-03T20:34:20.765" v="6114" actId="15"/>
          <ac:spMkLst>
            <pc:docMk/>
            <pc:sldMk cId="85808926" sldId="269"/>
            <ac:spMk id="3" creationId="{EC84F7D2-5BD7-4DF0-AC42-177A89856C02}"/>
          </ac:spMkLst>
        </pc:spChg>
      </pc:sldChg>
      <pc:sldChg chg="addSp delSp modSp new mod ord modNotesTx">
        <pc:chgData name="Axel Hauduc" userId="8fbef522b4658a47" providerId="LiveId" clId="{CB16DB01-7FBE-4790-A0BA-EA9114629402}" dt="2020-09-03T19:34:38.839" v="5058" actId="20577"/>
        <pc:sldMkLst>
          <pc:docMk/>
          <pc:sldMk cId="2073804346" sldId="270"/>
        </pc:sldMkLst>
        <pc:spChg chg="mod">
          <ac:chgData name="Axel Hauduc" userId="8fbef522b4658a47" providerId="LiveId" clId="{CB16DB01-7FBE-4790-A0BA-EA9114629402}" dt="2020-08-27T22:37:31.062" v="4037" actId="14100"/>
          <ac:spMkLst>
            <pc:docMk/>
            <pc:sldMk cId="2073804346" sldId="270"/>
            <ac:spMk id="2" creationId="{5589E2AE-7223-4821-85DC-E7DECFA8ABA0}"/>
          </ac:spMkLst>
        </pc:spChg>
        <pc:spChg chg="del">
          <ac:chgData name="Axel Hauduc" userId="8fbef522b4658a47" providerId="LiveId" clId="{CB16DB01-7FBE-4790-A0BA-EA9114629402}" dt="2020-09-03T16:40:24.961" v="4506" actId="478"/>
          <ac:spMkLst>
            <pc:docMk/>
            <pc:sldMk cId="2073804346" sldId="270"/>
            <ac:spMk id="3" creationId="{FAF7F617-4CF9-43EE-B141-74ADD656DBC2}"/>
          </ac:spMkLst>
        </pc:spChg>
        <pc:picChg chg="add mod">
          <ac:chgData name="Axel Hauduc" userId="8fbef522b4658a47" providerId="LiveId" clId="{CB16DB01-7FBE-4790-A0BA-EA9114629402}" dt="2020-08-27T22:40:04.769" v="4057" actId="14861"/>
          <ac:picMkLst>
            <pc:docMk/>
            <pc:sldMk cId="2073804346" sldId="270"/>
            <ac:picMk id="4" creationId="{A69A5BD1-01C9-46FF-BD38-E7329C305E62}"/>
          </ac:picMkLst>
        </pc:picChg>
        <pc:picChg chg="add mod">
          <ac:chgData name="Axel Hauduc" userId="8fbef522b4658a47" providerId="LiveId" clId="{CB16DB01-7FBE-4790-A0BA-EA9114629402}" dt="2020-08-27T22:40:09.265" v="4058" actId="14861"/>
          <ac:picMkLst>
            <pc:docMk/>
            <pc:sldMk cId="2073804346" sldId="270"/>
            <ac:picMk id="6" creationId="{5EFEBE78-9EB2-4F7A-80A0-AC3076388A49}"/>
          </ac:picMkLst>
        </pc:picChg>
        <pc:picChg chg="add mod ord">
          <ac:chgData name="Axel Hauduc" userId="8fbef522b4658a47" providerId="LiveId" clId="{CB16DB01-7FBE-4790-A0BA-EA9114629402}" dt="2020-08-27T22:40:19.916" v="4060" actId="14861"/>
          <ac:picMkLst>
            <pc:docMk/>
            <pc:sldMk cId="2073804346" sldId="270"/>
            <ac:picMk id="8" creationId="{F168EF75-AF9F-4009-AF66-B0089423AE7F}"/>
          </ac:picMkLst>
        </pc:picChg>
        <pc:picChg chg="add mod">
          <ac:chgData name="Axel Hauduc" userId="8fbef522b4658a47" providerId="LiveId" clId="{CB16DB01-7FBE-4790-A0BA-EA9114629402}" dt="2020-08-27T22:40:14.260" v="4059" actId="14861"/>
          <ac:picMkLst>
            <pc:docMk/>
            <pc:sldMk cId="2073804346" sldId="270"/>
            <ac:picMk id="10" creationId="{3BC04BEF-CDE7-48D8-98E6-A790B16829DC}"/>
          </ac:picMkLst>
        </pc:picChg>
        <pc:picChg chg="add">
          <ac:chgData name="Axel Hauduc" userId="8fbef522b4658a47" providerId="LiveId" clId="{CB16DB01-7FBE-4790-A0BA-EA9114629402}" dt="2020-08-27T22:36:49.588" v="4027" actId="22"/>
          <ac:picMkLst>
            <pc:docMk/>
            <pc:sldMk cId="2073804346" sldId="270"/>
            <ac:picMk id="12" creationId="{21243CC5-DAA8-4200-A9D8-B6BC886FAECC}"/>
          </ac:picMkLst>
        </pc:picChg>
      </pc:sldChg>
      <pc:sldChg chg="addSp delSp modSp new mod setBg">
        <pc:chgData name="Axel Hauduc" userId="8fbef522b4658a47" providerId="LiveId" clId="{CB16DB01-7FBE-4790-A0BA-EA9114629402}" dt="2020-09-11T16:32:13.462" v="6916" actId="1076"/>
        <pc:sldMkLst>
          <pc:docMk/>
          <pc:sldMk cId="383490715" sldId="271"/>
        </pc:sldMkLst>
        <pc:spChg chg="mod">
          <ac:chgData name="Axel Hauduc" userId="8fbef522b4658a47" providerId="LiveId" clId="{CB16DB01-7FBE-4790-A0BA-EA9114629402}" dt="2020-08-27T23:48:30.158" v="4214" actId="26606"/>
          <ac:spMkLst>
            <pc:docMk/>
            <pc:sldMk cId="383490715" sldId="271"/>
            <ac:spMk id="2" creationId="{9AB43B6B-07E7-4C91-8003-F3864D4910F3}"/>
          </ac:spMkLst>
        </pc:spChg>
        <pc:spChg chg="add mod">
          <ac:chgData name="Axel Hauduc" userId="8fbef522b4658a47" providerId="LiveId" clId="{CB16DB01-7FBE-4790-A0BA-EA9114629402}" dt="2020-09-11T16:32:13.462" v="6916" actId="1076"/>
          <ac:spMkLst>
            <pc:docMk/>
            <pc:sldMk cId="383490715" sldId="271"/>
            <ac:spMk id="3" creationId="{56E060C1-9F43-4BFE-846B-B495CD45FBBD}"/>
          </ac:spMkLst>
        </pc:spChg>
        <pc:spChg chg="add del">
          <ac:chgData name="Axel Hauduc" userId="8fbef522b4658a47" providerId="LiveId" clId="{CB16DB01-7FBE-4790-A0BA-EA9114629402}" dt="2020-08-27T23:48:30.158" v="4214" actId="26606"/>
          <ac:spMkLst>
            <pc:docMk/>
            <pc:sldMk cId="383490715" sldId="271"/>
            <ac:spMk id="3" creationId="{9F6A2AEE-4B5C-4454-8C7B-A6513B686103}"/>
          </ac:spMkLst>
        </pc:spChg>
        <pc:spChg chg="add del">
          <ac:chgData name="Axel Hauduc" userId="8fbef522b4658a47" providerId="LiveId" clId="{CB16DB01-7FBE-4790-A0BA-EA9114629402}" dt="2020-08-27T23:48:30.138" v="4213" actId="26606"/>
          <ac:spMkLst>
            <pc:docMk/>
            <pc:sldMk cId="383490715" sldId="271"/>
            <ac:spMk id="10" creationId="{F240A2FC-E2C3-458D-96B4-5DF9028D93A5}"/>
          </ac:spMkLst>
        </pc:spChg>
        <pc:spChg chg="add del">
          <ac:chgData name="Axel Hauduc" userId="8fbef522b4658a47" providerId="LiveId" clId="{CB16DB01-7FBE-4790-A0BA-EA9114629402}" dt="2020-08-27T23:48:30.138" v="4213" actId="26606"/>
          <ac:spMkLst>
            <pc:docMk/>
            <pc:sldMk cId="383490715" sldId="271"/>
            <ac:spMk id="12" creationId="{5F097929-F3D6-4D1F-8AFC-CF348171A9E1}"/>
          </ac:spMkLst>
        </pc:spChg>
        <pc:spChg chg="add del">
          <ac:chgData name="Axel Hauduc" userId="8fbef522b4658a47" providerId="LiveId" clId="{CB16DB01-7FBE-4790-A0BA-EA9114629402}" dt="2020-08-27T23:48:30.138" v="4213" actId="26606"/>
          <ac:spMkLst>
            <pc:docMk/>
            <pc:sldMk cId="383490715" sldId="271"/>
            <ac:spMk id="16" creationId="{EE362070-691D-44DB-98D4-BC61774B0E61}"/>
          </ac:spMkLst>
        </pc:spChg>
        <pc:spChg chg="add del">
          <ac:chgData name="Axel Hauduc" userId="8fbef522b4658a47" providerId="LiveId" clId="{CB16DB01-7FBE-4790-A0BA-EA9114629402}" dt="2020-08-27T23:48:30.138" v="4213" actId="26606"/>
          <ac:spMkLst>
            <pc:docMk/>
            <pc:sldMk cId="383490715" sldId="271"/>
            <ac:spMk id="20" creationId="{3F0CE275-BAEC-48E9-B00C-1B635C68FF8C}"/>
          </ac:spMkLst>
        </pc:spChg>
        <pc:spChg chg="add del">
          <ac:chgData name="Axel Hauduc" userId="8fbef522b4658a47" providerId="LiveId" clId="{CB16DB01-7FBE-4790-A0BA-EA9114629402}" dt="2020-08-27T23:48:30.138" v="4213" actId="26606"/>
          <ac:spMkLst>
            <pc:docMk/>
            <pc:sldMk cId="383490715" sldId="271"/>
            <ac:spMk id="22" creationId="{A22C524A-01E1-4209-AE20-DA64F7CB1824}"/>
          </ac:spMkLst>
        </pc:spChg>
        <pc:spChg chg="add">
          <ac:chgData name="Axel Hauduc" userId="8fbef522b4658a47" providerId="LiveId" clId="{CB16DB01-7FBE-4790-A0BA-EA9114629402}" dt="2020-08-27T23:48:30.158" v="4214" actId="26606"/>
          <ac:spMkLst>
            <pc:docMk/>
            <pc:sldMk cId="383490715" sldId="271"/>
            <ac:spMk id="24" creationId="{F240A2FC-E2C3-458D-96B4-5DF9028D93A5}"/>
          </ac:spMkLst>
        </pc:spChg>
        <pc:spChg chg="add">
          <ac:chgData name="Axel Hauduc" userId="8fbef522b4658a47" providerId="LiveId" clId="{CB16DB01-7FBE-4790-A0BA-EA9114629402}" dt="2020-08-27T23:48:30.158" v="4214" actId="26606"/>
          <ac:spMkLst>
            <pc:docMk/>
            <pc:sldMk cId="383490715" sldId="271"/>
            <ac:spMk id="25" creationId="{5F097929-F3D6-4D1F-8AFC-CF348171A9E1}"/>
          </ac:spMkLst>
        </pc:spChg>
        <pc:spChg chg="add">
          <ac:chgData name="Axel Hauduc" userId="8fbef522b4658a47" providerId="LiveId" clId="{CB16DB01-7FBE-4790-A0BA-EA9114629402}" dt="2020-08-27T23:48:30.158" v="4214" actId="26606"/>
          <ac:spMkLst>
            <pc:docMk/>
            <pc:sldMk cId="383490715" sldId="271"/>
            <ac:spMk id="27" creationId="{EE362070-691D-44DB-98D4-BC61774B0E61}"/>
          </ac:spMkLst>
        </pc:spChg>
        <pc:spChg chg="add">
          <ac:chgData name="Axel Hauduc" userId="8fbef522b4658a47" providerId="LiveId" clId="{CB16DB01-7FBE-4790-A0BA-EA9114629402}" dt="2020-08-27T23:48:30.158" v="4214" actId="26606"/>
          <ac:spMkLst>
            <pc:docMk/>
            <pc:sldMk cId="383490715" sldId="271"/>
            <ac:spMk id="30" creationId="{3F0CE275-BAEC-48E9-B00C-1B635C68FF8C}"/>
          </ac:spMkLst>
        </pc:spChg>
        <pc:spChg chg="add">
          <ac:chgData name="Axel Hauduc" userId="8fbef522b4658a47" providerId="LiveId" clId="{CB16DB01-7FBE-4790-A0BA-EA9114629402}" dt="2020-08-27T23:48:30.158" v="4214" actId="26606"/>
          <ac:spMkLst>
            <pc:docMk/>
            <pc:sldMk cId="383490715" sldId="271"/>
            <ac:spMk id="31" creationId="{A22C524A-01E1-4209-AE20-DA64F7CB1824}"/>
          </ac:spMkLst>
        </pc:spChg>
        <pc:picChg chg="add del">
          <ac:chgData name="Axel Hauduc" userId="8fbef522b4658a47" providerId="LiveId" clId="{CB16DB01-7FBE-4790-A0BA-EA9114629402}" dt="2020-08-27T23:48:30.138" v="4213" actId="26606"/>
          <ac:picMkLst>
            <pc:docMk/>
            <pc:sldMk cId="383490715" sldId="271"/>
            <ac:picMk id="7" creationId="{C597A8E2-7BCA-4F94-85EA-1218BB1A4C29}"/>
          </ac:picMkLst>
        </pc:picChg>
        <pc:picChg chg="add">
          <ac:chgData name="Axel Hauduc" userId="8fbef522b4658a47" providerId="LiveId" clId="{CB16DB01-7FBE-4790-A0BA-EA9114629402}" dt="2020-08-27T23:48:30.158" v="4214" actId="26606"/>
          <ac:picMkLst>
            <pc:docMk/>
            <pc:sldMk cId="383490715" sldId="271"/>
            <ac:picMk id="29" creationId="{29E9C978-DF6F-4A89-BB08-48E87AB94FC0}"/>
          </ac:picMkLst>
        </pc:picChg>
        <pc:cxnChg chg="add del">
          <ac:chgData name="Axel Hauduc" userId="8fbef522b4658a47" providerId="LiveId" clId="{CB16DB01-7FBE-4790-A0BA-EA9114629402}" dt="2020-08-27T23:48:30.138" v="4213" actId="26606"/>
          <ac:cxnSpMkLst>
            <pc:docMk/>
            <pc:sldMk cId="383490715" sldId="271"/>
            <ac:cxnSpMk id="14" creationId="{43074C91-9045-414B-B5F9-567DAE3EED25}"/>
          </ac:cxnSpMkLst>
        </pc:cxnChg>
        <pc:cxnChg chg="add del">
          <ac:chgData name="Axel Hauduc" userId="8fbef522b4658a47" providerId="LiveId" clId="{CB16DB01-7FBE-4790-A0BA-EA9114629402}" dt="2020-08-27T23:48:30.138" v="4213" actId="26606"/>
          <ac:cxnSpMkLst>
            <pc:docMk/>
            <pc:sldMk cId="383490715" sldId="271"/>
            <ac:cxnSpMk id="18" creationId="{5A7EFE9C-DAE7-4ECA-BDB2-34E2534B8AB7}"/>
          </ac:cxnSpMkLst>
        </pc:cxnChg>
        <pc:cxnChg chg="add">
          <ac:chgData name="Axel Hauduc" userId="8fbef522b4658a47" providerId="LiveId" clId="{CB16DB01-7FBE-4790-A0BA-EA9114629402}" dt="2020-08-27T23:48:30.158" v="4214" actId="26606"/>
          <ac:cxnSpMkLst>
            <pc:docMk/>
            <pc:sldMk cId="383490715" sldId="271"/>
            <ac:cxnSpMk id="26" creationId="{43074C91-9045-414B-B5F9-567DAE3EED25}"/>
          </ac:cxnSpMkLst>
        </pc:cxnChg>
        <pc:cxnChg chg="add">
          <ac:chgData name="Axel Hauduc" userId="8fbef522b4658a47" providerId="LiveId" clId="{CB16DB01-7FBE-4790-A0BA-EA9114629402}" dt="2020-08-27T23:48:30.158" v="4214" actId="26606"/>
          <ac:cxnSpMkLst>
            <pc:docMk/>
            <pc:sldMk cId="383490715" sldId="271"/>
            <ac:cxnSpMk id="28" creationId="{5A7EFE9C-DAE7-4ECA-BDB2-34E2534B8AB7}"/>
          </ac:cxnSpMkLst>
        </pc:cxnChg>
      </pc:sldChg>
      <pc:sldChg chg="delSp new del mod">
        <pc:chgData name="Axel Hauduc" userId="8fbef522b4658a47" providerId="LiveId" clId="{CB16DB01-7FBE-4790-A0BA-EA9114629402}" dt="2020-09-03T23:34:04.294" v="6120" actId="2696"/>
        <pc:sldMkLst>
          <pc:docMk/>
          <pc:sldMk cId="4024522354" sldId="272"/>
        </pc:sldMkLst>
        <pc:spChg chg="del">
          <ac:chgData name="Axel Hauduc" userId="8fbef522b4658a47" providerId="LiveId" clId="{CB16DB01-7FBE-4790-A0BA-EA9114629402}" dt="2020-09-03T19:53:19.369" v="5219" actId="478"/>
          <ac:spMkLst>
            <pc:docMk/>
            <pc:sldMk cId="4024522354" sldId="272"/>
            <ac:spMk id="2" creationId="{C0EC1D01-3B03-4F13-BB6D-BD16DB816F2A}"/>
          </ac:spMkLst>
        </pc:spChg>
        <pc:spChg chg="del">
          <ac:chgData name="Axel Hauduc" userId="8fbef522b4658a47" providerId="LiveId" clId="{CB16DB01-7FBE-4790-A0BA-EA9114629402}" dt="2020-09-03T19:53:16.806" v="5218" actId="478"/>
          <ac:spMkLst>
            <pc:docMk/>
            <pc:sldMk cId="4024522354" sldId="272"/>
            <ac:spMk id="3" creationId="{EE5E9512-E713-4EA8-88FC-6AFE4A82950B}"/>
          </ac:spMkLst>
        </pc:spChg>
      </pc:sldChg>
    </pc:docChg>
  </pc:docChgLst>
  <pc:docChgLst>
    <pc:chgData name="Axel Hauduc" userId="8fbef522b4658a47" providerId="LiveId" clId="{6CEFD7C3-6230-451D-B0FD-30C35CF3D45A}"/>
    <pc:docChg chg="undo custSel mod addSld delSld modSld">
      <pc:chgData name="Axel Hauduc" userId="8fbef522b4658a47" providerId="LiveId" clId="{6CEFD7C3-6230-451D-B0FD-30C35CF3D45A}" dt="2020-08-26T20:38:15.694" v="149" actId="1037"/>
      <pc:docMkLst>
        <pc:docMk/>
      </pc:docMkLst>
      <pc:sldChg chg="modSp mod">
        <pc:chgData name="Axel Hauduc" userId="8fbef522b4658a47" providerId="LiveId" clId="{6CEFD7C3-6230-451D-B0FD-30C35CF3D45A}" dt="2020-08-26T20:38:15.694" v="149" actId="1037"/>
        <pc:sldMkLst>
          <pc:docMk/>
          <pc:sldMk cId="1422608228" sldId="256"/>
        </pc:sldMkLst>
        <pc:picChg chg="mod">
          <ac:chgData name="Axel Hauduc" userId="8fbef522b4658a47" providerId="LiveId" clId="{6CEFD7C3-6230-451D-B0FD-30C35CF3D45A}" dt="2020-08-26T20:38:15.694" v="149" actId="1037"/>
          <ac:picMkLst>
            <pc:docMk/>
            <pc:sldMk cId="1422608228" sldId="256"/>
            <ac:picMk id="5" creationId="{CABF27D4-268B-4D67-8623-30DEBD29F5A4}"/>
          </ac:picMkLst>
        </pc:picChg>
      </pc:sldChg>
      <pc:sldChg chg="modSp mod">
        <pc:chgData name="Axel Hauduc" userId="8fbef522b4658a47" providerId="LiveId" clId="{6CEFD7C3-6230-451D-B0FD-30C35CF3D45A}" dt="2020-08-26T20:30:30.907" v="7" actId="20577"/>
        <pc:sldMkLst>
          <pc:docMk/>
          <pc:sldMk cId="3773334236" sldId="258"/>
        </pc:sldMkLst>
        <pc:spChg chg="mod">
          <ac:chgData name="Axel Hauduc" userId="8fbef522b4658a47" providerId="LiveId" clId="{6CEFD7C3-6230-451D-B0FD-30C35CF3D45A}" dt="2020-08-26T20:30:30.907" v="7" actId="20577"/>
          <ac:spMkLst>
            <pc:docMk/>
            <pc:sldMk cId="3773334236" sldId="258"/>
            <ac:spMk id="3" creationId="{F81F4379-89CE-4179-8CB3-E897A1DD7D9C}"/>
          </ac:spMkLst>
        </pc:spChg>
      </pc:sldChg>
      <pc:sldChg chg="addSp delSp modSp new mod setBg">
        <pc:chgData name="Axel Hauduc" userId="8fbef522b4658a47" providerId="LiveId" clId="{6CEFD7C3-6230-451D-B0FD-30C35CF3D45A}" dt="2020-08-26T20:36:32.081" v="54" actId="26606"/>
        <pc:sldMkLst>
          <pc:docMk/>
          <pc:sldMk cId="3949228890" sldId="263"/>
        </pc:sldMkLst>
        <pc:spChg chg="mod">
          <ac:chgData name="Axel Hauduc" userId="8fbef522b4658a47" providerId="LiveId" clId="{6CEFD7C3-6230-451D-B0FD-30C35CF3D45A}" dt="2020-08-26T20:36:32.081" v="54" actId="26606"/>
          <ac:spMkLst>
            <pc:docMk/>
            <pc:sldMk cId="3949228890" sldId="263"/>
            <ac:spMk id="2" creationId="{8C975AB4-79F8-41E6-959C-1E5BE577D6AD}"/>
          </ac:spMkLst>
        </pc:spChg>
        <pc:spChg chg="del">
          <ac:chgData name="Axel Hauduc" userId="8fbef522b4658a47" providerId="LiveId" clId="{6CEFD7C3-6230-451D-B0FD-30C35CF3D45A}" dt="2020-08-26T20:36:32.081" v="54" actId="26606"/>
          <ac:spMkLst>
            <pc:docMk/>
            <pc:sldMk cId="3949228890" sldId="263"/>
            <ac:spMk id="3" creationId="{7554E883-B240-4B86-88C2-D8A8A3E40E8F}"/>
          </ac:spMkLst>
        </pc:spChg>
        <pc:spChg chg="add">
          <ac:chgData name="Axel Hauduc" userId="8fbef522b4658a47" providerId="LiveId" clId="{6CEFD7C3-6230-451D-B0FD-30C35CF3D45A}" dt="2020-08-26T20:36:32.081" v="54" actId="26606"/>
          <ac:spMkLst>
            <pc:docMk/>
            <pc:sldMk cId="3949228890" sldId="263"/>
            <ac:spMk id="8" creationId="{EB8A1B5F-0801-4AFF-A489-335B6A851FF4}"/>
          </ac:spMkLst>
        </pc:spChg>
        <pc:spChg chg="add">
          <ac:chgData name="Axel Hauduc" userId="8fbef522b4658a47" providerId="LiveId" clId="{6CEFD7C3-6230-451D-B0FD-30C35CF3D45A}" dt="2020-08-26T20:36:32.081" v="54" actId="26606"/>
          <ac:spMkLst>
            <pc:docMk/>
            <pc:sldMk cId="3949228890" sldId="263"/>
            <ac:spMk id="10" creationId="{06201B52-6441-4DBA-BACE-2359775817CE}"/>
          </ac:spMkLst>
        </pc:spChg>
        <pc:spChg chg="add">
          <ac:chgData name="Axel Hauduc" userId="8fbef522b4658a47" providerId="LiveId" clId="{6CEFD7C3-6230-451D-B0FD-30C35CF3D45A}" dt="2020-08-26T20:36:32.081" v="54" actId="26606"/>
          <ac:spMkLst>
            <pc:docMk/>
            <pc:sldMk cId="3949228890" sldId="263"/>
            <ac:spMk id="14" creationId="{FBDCECDC-EEE3-4128-AA5E-82A8C08796E8}"/>
          </ac:spMkLst>
        </pc:spChg>
        <pc:spChg chg="add">
          <ac:chgData name="Axel Hauduc" userId="8fbef522b4658a47" providerId="LiveId" clId="{6CEFD7C3-6230-451D-B0FD-30C35CF3D45A}" dt="2020-08-26T20:36:32.081" v="54" actId="26606"/>
          <ac:spMkLst>
            <pc:docMk/>
            <pc:sldMk cId="3949228890" sldId="263"/>
            <ac:spMk id="16" creationId="{1F3985C0-E548-44D2-B30E-F3E42DADE133}"/>
          </ac:spMkLst>
        </pc:spChg>
        <pc:spChg chg="add">
          <ac:chgData name="Axel Hauduc" userId="8fbef522b4658a47" providerId="LiveId" clId="{6CEFD7C3-6230-451D-B0FD-30C35CF3D45A}" dt="2020-08-26T20:36:32.081" v="54" actId="26606"/>
          <ac:spMkLst>
            <pc:docMk/>
            <pc:sldMk cId="3949228890" sldId="263"/>
            <ac:spMk id="18" creationId="{4260EDE0-989C-4E16-AF94-F652294D828E}"/>
          </ac:spMkLst>
        </pc:spChg>
        <pc:cxnChg chg="add">
          <ac:chgData name="Axel Hauduc" userId="8fbef522b4658a47" providerId="LiveId" clId="{6CEFD7C3-6230-451D-B0FD-30C35CF3D45A}" dt="2020-08-26T20:36:32.081" v="54" actId="26606"/>
          <ac:cxnSpMkLst>
            <pc:docMk/>
            <pc:sldMk cId="3949228890" sldId="263"/>
            <ac:cxnSpMk id="12" creationId="{89DF3DBB-17DD-4058-A944-5578E18A031E}"/>
          </ac:cxnSpMkLst>
        </pc:cxnChg>
      </pc:sldChg>
      <pc:sldChg chg="modSp add mod">
        <pc:chgData name="Axel Hauduc" userId="8fbef522b4658a47" providerId="LiveId" clId="{6CEFD7C3-6230-451D-B0FD-30C35CF3D45A}" dt="2020-08-26T20:36:55.196" v="66" actId="20577"/>
        <pc:sldMkLst>
          <pc:docMk/>
          <pc:sldMk cId="2739526135" sldId="264"/>
        </pc:sldMkLst>
        <pc:spChg chg="mod">
          <ac:chgData name="Axel Hauduc" userId="8fbef522b4658a47" providerId="LiveId" clId="{6CEFD7C3-6230-451D-B0FD-30C35CF3D45A}" dt="2020-08-26T20:36:55.196" v="66" actId="20577"/>
          <ac:spMkLst>
            <pc:docMk/>
            <pc:sldMk cId="2739526135" sldId="264"/>
            <ac:spMk id="2" creationId="{8C975AB4-79F8-41E6-959C-1E5BE577D6AD}"/>
          </ac:spMkLst>
        </pc:spChg>
      </pc:sldChg>
      <pc:sldChg chg="add">
        <pc:chgData name="Axel Hauduc" userId="8fbef522b4658a47" providerId="LiveId" clId="{6CEFD7C3-6230-451D-B0FD-30C35CF3D45A}" dt="2020-08-26T20:36:38.871" v="56" actId="2890"/>
        <pc:sldMkLst>
          <pc:docMk/>
          <pc:sldMk cId="2564463821" sldId="265"/>
        </pc:sldMkLst>
      </pc:sldChg>
      <pc:sldChg chg="modSp add mod">
        <pc:chgData name="Axel Hauduc" userId="8fbef522b4658a47" providerId="LiveId" clId="{6CEFD7C3-6230-451D-B0FD-30C35CF3D45A}" dt="2020-08-26T20:37:21.251" v="94" actId="20577"/>
        <pc:sldMkLst>
          <pc:docMk/>
          <pc:sldMk cId="2413174898" sldId="266"/>
        </pc:sldMkLst>
        <pc:spChg chg="mod">
          <ac:chgData name="Axel Hauduc" userId="8fbef522b4658a47" providerId="LiveId" clId="{6CEFD7C3-6230-451D-B0FD-30C35CF3D45A}" dt="2020-08-26T20:37:21.251" v="94" actId="20577"/>
          <ac:spMkLst>
            <pc:docMk/>
            <pc:sldMk cId="2413174898" sldId="266"/>
            <ac:spMk id="2" creationId="{8C975AB4-79F8-41E6-959C-1E5BE577D6AD}"/>
          </ac:spMkLst>
        </pc:spChg>
      </pc:sldChg>
      <pc:sldChg chg="new del">
        <pc:chgData name="Axel Hauduc" userId="8fbef522b4658a47" providerId="LiveId" clId="{6CEFD7C3-6230-451D-B0FD-30C35CF3D45A}" dt="2020-08-26T20:37:13.267" v="68" actId="680"/>
        <pc:sldMkLst>
          <pc:docMk/>
          <pc:sldMk cId="2625891581" sldId="266"/>
        </pc:sldMkLst>
      </pc:sldChg>
      <pc:sldChg chg="modSp add mod">
        <pc:chgData name="Axel Hauduc" userId="8fbef522b4658a47" providerId="LiveId" clId="{6CEFD7C3-6230-451D-B0FD-30C35CF3D45A}" dt="2020-08-26T20:37:36.187" v="115" actId="20577"/>
        <pc:sldMkLst>
          <pc:docMk/>
          <pc:sldMk cId="3275013843" sldId="267"/>
        </pc:sldMkLst>
        <pc:spChg chg="mod">
          <ac:chgData name="Axel Hauduc" userId="8fbef522b4658a47" providerId="LiveId" clId="{6CEFD7C3-6230-451D-B0FD-30C35CF3D45A}" dt="2020-08-26T20:37:36.187" v="115" actId="20577"/>
          <ac:spMkLst>
            <pc:docMk/>
            <pc:sldMk cId="3275013843" sldId="267"/>
            <ac:spMk id="2" creationId="{8C975AB4-79F8-41E6-959C-1E5BE577D6AD}"/>
          </ac:spMkLst>
        </pc:spChg>
      </pc:sldChg>
      <pc:sldChg chg="modSp add mod">
        <pc:chgData name="Axel Hauduc" userId="8fbef522b4658a47" providerId="LiveId" clId="{6CEFD7C3-6230-451D-B0FD-30C35CF3D45A}" dt="2020-08-26T20:37:58.519" v="134" actId="20577"/>
        <pc:sldMkLst>
          <pc:docMk/>
          <pc:sldMk cId="732243816" sldId="268"/>
        </pc:sldMkLst>
        <pc:spChg chg="mod">
          <ac:chgData name="Axel Hauduc" userId="8fbef522b4658a47" providerId="LiveId" clId="{6CEFD7C3-6230-451D-B0FD-30C35CF3D45A}" dt="2020-08-26T20:37:58.519" v="134" actId="20577"/>
          <ac:spMkLst>
            <pc:docMk/>
            <pc:sldMk cId="732243816" sldId="268"/>
            <ac:spMk id="2" creationId="{8C975AB4-79F8-41E6-959C-1E5BE577D6AD}"/>
          </ac:spMkLst>
        </pc:spChg>
      </pc:sldChg>
    </pc:docChg>
  </pc:docChgLst>
</pc:chgInfo>
</file>

<file path=ppt/media/image1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09F072-868D-475C-9628-D72872C73ED5}" type="datetimeFigureOut">
              <a:rPr lang="en-US" smtClean="0"/>
              <a:t>07-Sep-2021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A74BF0-1AD7-469D-9D5F-017198AE9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17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A74BF0-1AD7-469D-9D5F-017198AE98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845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bit about my background:</a:t>
            </a:r>
          </a:p>
          <a:p>
            <a:endParaRPr lang="en-US" dirty="0"/>
          </a:p>
          <a:p>
            <a:r>
              <a:rPr lang="en-US" dirty="0"/>
              <a:t>I grew up in Seattle, Washington, and went to school at UC Berkeley where I studied Neurobiology and French Literature.</a:t>
            </a:r>
          </a:p>
          <a:p>
            <a:endParaRPr lang="en-US" dirty="0"/>
          </a:p>
          <a:p>
            <a:r>
              <a:rPr lang="en-US" dirty="0"/>
              <a:t>I did my undergraduate research work on mouse models of Alzheimer’s disease at the Gladstone Institute for Neurological Disease at UCSF</a:t>
            </a:r>
          </a:p>
          <a:p>
            <a:endParaRPr lang="en-US" dirty="0"/>
          </a:p>
          <a:p>
            <a:r>
              <a:rPr lang="en-US" dirty="0"/>
              <a:t>I graduated from Cal in 2018 and worked for a year at a biotech company in Bothell, Washington.</a:t>
            </a:r>
          </a:p>
          <a:p>
            <a:endParaRPr lang="en-US" dirty="0"/>
          </a:p>
          <a:p>
            <a:r>
              <a:rPr lang="en-US" dirty="0"/>
              <a:t>I started my graduate studies at UBC last September. I’m currently working on a bioinformatics project at the Hirst Lab related to reference genome customization to improve the quality of epigenomic data.</a:t>
            </a:r>
          </a:p>
          <a:p>
            <a:endParaRPr lang="en-US" dirty="0"/>
          </a:p>
          <a:p>
            <a:r>
              <a:rPr lang="en-US" dirty="0"/>
              <a:t>I like to cycle and ski in my free time</a:t>
            </a:r>
          </a:p>
          <a:p>
            <a:endParaRPr lang="en-US" dirty="0"/>
          </a:p>
          <a:p>
            <a:r>
              <a:rPr lang="en-US" dirty="0"/>
              <a:t>This is my first experience </a:t>
            </a:r>
            <a:r>
              <a:rPr lang="en-US" dirty="0" err="1"/>
              <a:t>Taing</a:t>
            </a:r>
            <a:r>
              <a:rPr lang="en-US" dirty="0"/>
              <a:t> so any feedback would be welcome!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A74BF0-1AD7-469D-9D5F-017198AE980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468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A74BF0-1AD7-469D-9D5F-017198AE980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4236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Please work with your group members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A74BF0-1AD7-469D-9D5F-017198AE980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0163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A74BF0-1AD7-469D-9D5F-017198AE980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4495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We’re now going to </a:t>
            </a:r>
          </a:p>
          <a:p>
            <a:endParaRPr lang="en-US" dirty="0"/>
          </a:p>
          <a:p>
            <a:r>
              <a:rPr lang="en-US" dirty="0"/>
              <a:t>If you have troubleshooting issues, exit the breakout room and come back to the main room where I’ll help you out</a:t>
            </a:r>
          </a:p>
          <a:p>
            <a:endParaRPr lang="en-US" dirty="0"/>
          </a:p>
          <a:p>
            <a:r>
              <a:rPr lang="en-US" dirty="0"/>
              <a:t>Remember that when logging in, there is a lockout feature where too many attempts </a:t>
            </a:r>
          </a:p>
          <a:p>
            <a:endParaRPr lang="en-US" dirty="0"/>
          </a:p>
          <a:p>
            <a:r>
              <a:rPr lang="en-US" dirty="0"/>
              <a:t>Please submit worksheets on Canvas. The first worksheet will be ungraded and is just to get your feet wet in the Linux environment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A74BF0-1AD7-469D-9D5F-017198AE980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5715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A74BF0-1AD7-469D-9D5F-017198AE980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170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C65B-D1A5-47F9-928B-4CF0518C9A65}" type="datetimeFigureOut">
              <a:rPr lang="en-US" smtClean="0"/>
              <a:t>07-Sep-2021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C29D2-58F8-43CD-B1BD-B6351E7AC37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57399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C65B-D1A5-47F9-928B-4CF0518C9A65}" type="datetimeFigureOut">
              <a:rPr lang="en-US" smtClean="0"/>
              <a:t>07-Sep-2021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C29D2-58F8-43CD-B1BD-B6351E7AC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187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C65B-D1A5-47F9-928B-4CF0518C9A65}" type="datetimeFigureOut">
              <a:rPr lang="en-US" smtClean="0"/>
              <a:t>07-Sep-2021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C29D2-58F8-43CD-B1BD-B6351E7AC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429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C65B-D1A5-47F9-928B-4CF0518C9A65}" type="datetimeFigureOut">
              <a:rPr lang="en-US" smtClean="0"/>
              <a:t>07-Sep-2021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C29D2-58F8-43CD-B1BD-B6351E7AC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232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C65B-D1A5-47F9-928B-4CF0518C9A65}" type="datetimeFigureOut">
              <a:rPr lang="en-US" smtClean="0"/>
              <a:t>07-Sep-2021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C29D2-58F8-43CD-B1BD-B6351E7AC37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238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C65B-D1A5-47F9-928B-4CF0518C9A65}" type="datetimeFigureOut">
              <a:rPr lang="en-US" smtClean="0"/>
              <a:t>07-Sep-2021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C29D2-58F8-43CD-B1BD-B6351E7AC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426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C65B-D1A5-47F9-928B-4CF0518C9A65}" type="datetimeFigureOut">
              <a:rPr lang="en-US" smtClean="0"/>
              <a:t>07-Sep-2021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C29D2-58F8-43CD-B1BD-B6351E7AC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286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C65B-D1A5-47F9-928B-4CF0518C9A65}" type="datetimeFigureOut">
              <a:rPr lang="en-US" smtClean="0"/>
              <a:t>07-Sep-2021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C29D2-58F8-43CD-B1BD-B6351E7AC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844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C65B-D1A5-47F9-928B-4CF0518C9A65}" type="datetimeFigureOut">
              <a:rPr lang="en-US" smtClean="0"/>
              <a:t>07-Sep-2021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C29D2-58F8-43CD-B1BD-B6351E7AC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0806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B6BC65B-D1A5-47F9-928B-4CF0518C9A65}" type="datetimeFigureOut">
              <a:rPr lang="en-US" smtClean="0"/>
              <a:t>07-Sep-2021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90C29D2-58F8-43CD-B1BD-B6351E7AC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6377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C65B-D1A5-47F9-928B-4CF0518C9A65}" type="datetimeFigureOut">
              <a:rPr lang="en-US" smtClean="0"/>
              <a:t>07-Sep-2021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C29D2-58F8-43CD-B1BD-B6351E7AC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653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B6BC65B-D1A5-47F9-928B-4CF0518C9A65}" type="datetimeFigureOut">
              <a:rPr lang="en-US" smtClean="0"/>
              <a:t>07-Sep-2021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90C29D2-58F8-43CD-B1BD-B6351E7AC37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2860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99" r:id="rId2"/>
    <p:sldLayoutId id="2147483800" r:id="rId3"/>
    <p:sldLayoutId id="2147483801" r:id="rId4"/>
    <p:sldLayoutId id="2147483802" r:id="rId5"/>
    <p:sldLayoutId id="2147483803" r:id="rId6"/>
    <p:sldLayoutId id="2147483804" r:id="rId7"/>
    <p:sldLayoutId id="2147483805" r:id="rId8"/>
    <p:sldLayoutId id="2147483806" r:id="rId9"/>
    <p:sldLayoutId id="2147483807" r:id="rId10"/>
    <p:sldLayoutId id="214748380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uduc/MICB-405-2020W-T1/blob/master/MICB-405-Module-1-Intro.md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anvas.ubc.ca/courses/55459/files/9410451?module_item_id=2357914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7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58FFA6-63F5-45C3-816F-0F6A13D4BC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>
            <a:normAutofit/>
          </a:bodyPr>
          <a:lstStyle/>
          <a:p>
            <a:r>
              <a:rPr lang="en-US"/>
              <a:t>Tutorial 1 - Intro</a:t>
            </a:r>
            <a:endParaRPr lang="en-US" dirty="0"/>
          </a:p>
        </p:txBody>
      </p:sp>
      <p:sp>
        <p:nvSpPr>
          <p:cNvPr id="33" name="Rectangle 9">
            <a:extLst>
              <a:ext uri="{FF2B5EF4-FFF2-40B4-BE49-F238E27FC236}">
                <a16:creationId xmlns:a16="http://schemas.microsoft.com/office/drawing/2014/main" id="{1F3985C0-E548-44D2-B30E-F3E42DADE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" name="Rectangle 11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ABD12E-A8F2-4888-AE05-FDBB9C1B34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rgbClr val="FFFFFF"/>
                </a:solidFill>
              </a:rPr>
              <a:t>MICB405</a:t>
            </a:r>
          </a:p>
          <a:p>
            <a:r>
              <a:rPr lang="en-US" sz="1500" dirty="0">
                <a:solidFill>
                  <a:srgbClr val="FFFFFF"/>
                </a:solidFill>
              </a:rPr>
              <a:t>2021W-T1</a:t>
            </a:r>
          </a:p>
          <a:p>
            <a:r>
              <a:rPr lang="en-US" sz="1500" dirty="0">
                <a:solidFill>
                  <a:srgbClr val="FFFFFF"/>
                </a:solidFill>
              </a:rPr>
              <a:t>Axel Hauduc</a:t>
            </a:r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CABF27D4-268B-4D67-8623-30DEBD29F5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5448" y="3032564"/>
            <a:ext cx="1783402" cy="206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608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9E2AE-7223-4821-85DC-E7DECFA8A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5085" y="322936"/>
            <a:ext cx="4357992" cy="1450757"/>
          </a:xfrm>
        </p:spPr>
        <p:txBody>
          <a:bodyPr/>
          <a:lstStyle/>
          <a:p>
            <a:r>
              <a:rPr lang="en-US" dirty="0"/>
              <a:t>About Me</a:t>
            </a:r>
          </a:p>
        </p:txBody>
      </p:sp>
      <p:pic>
        <p:nvPicPr>
          <p:cNvPr id="4" name="Content Placeholder 6" descr="A picture containing person, outdoor, person, grass&#10;&#10;Description automatically generated">
            <a:extLst>
              <a:ext uri="{FF2B5EF4-FFF2-40B4-BE49-F238E27FC236}">
                <a16:creationId xmlns:a16="http://schemas.microsoft.com/office/drawing/2014/main" id="{A69A5BD1-01C9-46FF-BD38-E7329C305E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906298" y="2735772"/>
            <a:ext cx="3670300" cy="2752725"/>
          </a:xfrm>
          <a:prstGeom prst="rect">
            <a:avLst/>
          </a:prstGeom>
          <a:ln w="12700" cap="sq">
            <a:solidFill>
              <a:srgbClr val="000000"/>
            </a:solidFill>
            <a:prstDash val="solid"/>
            <a:miter lim="800000"/>
          </a:ln>
          <a:effectLst/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5EFEBE78-9EB2-4F7A-80A0-AC3076388A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86844" y="2543074"/>
            <a:ext cx="2139636" cy="3731521"/>
          </a:xfrm>
          <a:prstGeom prst="rect">
            <a:avLst/>
          </a:prstGeom>
          <a:ln w="12700" cap="sq">
            <a:solidFill>
              <a:srgbClr val="000000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>
            <a:extLst>
              <a:ext uri="{FF2B5EF4-FFF2-40B4-BE49-F238E27FC236}">
                <a16:creationId xmlns:a16="http://schemas.microsoft.com/office/drawing/2014/main" id="{3BC04BEF-CDE7-48D8-98E6-A790B1682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4230" y="4026890"/>
            <a:ext cx="3665393" cy="2044934"/>
          </a:xfrm>
          <a:prstGeom prst="rect">
            <a:avLst/>
          </a:prstGeom>
          <a:ln w="12700" cap="sq">
            <a:solidFill>
              <a:srgbClr val="000000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>
            <a:extLst>
              <a:ext uri="{FF2B5EF4-FFF2-40B4-BE49-F238E27FC236}">
                <a16:creationId xmlns:a16="http://schemas.microsoft.com/office/drawing/2014/main" id="{21243CC5-DAA8-4200-A9D8-B6BC886FAE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6433" y="250895"/>
            <a:ext cx="3197194" cy="350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Content Placeholder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F168EF75-AF9F-4009-AF66-B0089423AE7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0617" y="387117"/>
            <a:ext cx="2726578" cy="2044934"/>
          </a:xfrm>
          <a:prstGeom prst="rect">
            <a:avLst/>
          </a:prstGeom>
          <a:ln w="9525" cap="sq">
            <a:solidFill>
              <a:srgbClr val="000000"/>
            </a:solidFill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2073804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A0C82-1DFB-4F12-8E16-682F16B38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Expectations for Tutorials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B33F9-185F-4209-B6BC-C4ADA8DD3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Tutorials are delivered every Friday at 10am or 2pm </a:t>
            </a:r>
            <a:r>
              <a:rPr lang="en-US" sz="3200" u="sng" dirty="0"/>
              <a:t>Vancouver time </a:t>
            </a:r>
          </a:p>
          <a:p>
            <a:pPr lvl="1"/>
            <a:r>
              <a:rPr lang="en-US" sz="3000" dirty="0"/>
              <a:t>Review &amp; reinforce concepts introduced in the lecture</a:t>
            </a:r>
          </a:p>
          <a:p>
            <a:pPr lvl="1"/>
            <a:r>
              <a:rPr lang="en-US" sz="3000" dirty="0"/>
              <a:t>Material may be examinable</a:t>
            </a:r>
          </a:p>
          <a:p>
            <a:r>
              <a:rPr lang="en-US" sz="3200" dirty="0"/>
              <a:t>Groups</a:t>
            </a:r>
          </a:p>
          <a:p>
            <a:pPr lvl="1"/>
            <a:r>
              <a:rPr lang="en-US" sz="2800" dirty="0"/>
              <a:t>Breakout groups</a:t>
            </a:r>
          </a:p>
          <a:p>
            <a:pPr lvl="1"/>
            <a:r>
              <a:rPr lang="en-US" sz="3000" dirty="0"/>
              <a:t>Project groups</a:t>
            </a:r>
          </a:p>
          <a:p>
            <a:r>
              <a:rPr lang="en-US" sz="3200" dirty="0"/>
              <a:t>Review the syllabus!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28730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1D674-6113-4905-A673-34169EF0F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Office Hours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632C6-AFDA-4CE1-AE15-13C92DF3D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11:30am – 12:30pm Tuesdays (hour before class)</a:t>
            </a:r>
          </a:p>
          <a:p>
            <a:r>
              <a:rPr lang="en-US" sz="3200" dirty="0"/>
              <a:t>2pm-3pm Thursdays (hour after class)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Email course questions to ahauduc@bcgsc.ca</a:t>
            </a:r>
          </a:p>
          <a:p>
            <a:pPr lvl="1"/>
            <a:r>
              <a:rPr lang="en-US" sz="3000" dirty="0"/>
              <a:t>Please start subject line with “MICB405: ”</a:t>
            </a:r>
          </a:p>
          <a:p>
            <a:endParaRPr lang="en-US" sz="3200" dirty="0"/>
          </a:p>
          <a:p>
            <a:r>
              <a:rPr lang="en-US" dirty="0"/>
              <a:t>*Subject to future changes</a:t>
            </a:r>
          </a:p>
        </p:txBody>
      </p:sp>
    </p:spTree>
    <p:extLst>
      <p:ext uri="{BB962C8B-B14F-4D97-AF65-F5344CB8AC3E}">
        <p14:creationId xmlns:p14="http://schemas.microsoft.com/office/powerpoint/2010/main" val="2895877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2A86C-67A8-42C6-BDCC-57FF8991F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F4379-89CE-4179-8CB3-E897A1DD7D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3200" dirty="0"/>
              <a:t>Presentation, worksheet, and demonstrations</a:t>
            </a:r>
          </a:p>
          <a:p>
            <a:r>
              <a:rPr lang="en-US" sz="3200" dirty="0"/>
              <a:t>Difficulty will vary from week to week</a:t>
            </a:r>
          </a:p>
          <a:p>
            <a:pPr lvl="1"/>
            <a:r>
              <a:rPr lang="en-US" sz="3000" dirty="0"/>
              <a:t>Finish what you can’t get done here at home</a:t>
            </a:r>
          </a:p>
          <a:p>
            <a:r>
              <a:rPr lang="en-US" sz="3200" dirty="0"/>
              <a:t>Worksheets will be posted to my GitHub (linked through “Tutorials” on course Home page)</a:t>
            </a:r>
          </a:p>
          <a:p>
            <a:pPr lvl="1"/>
            <a:r>
              <a:rPr lang="en-US" sz="3000" dirty="0"/>
              <a:t>Turn in completed worksheets to Assignments page (Tutorial worksheets are not marked)</a:t>
            </a:r>
          </a:p>
          <a:p>
            <a:r>
              <a:rPr lang="en-US" sz="3200" dirty="0"/>
              <a:t>If you connected to the servers and completed the worksheet, you may leave the tutorial</a:t>
            </a:r>
          </a:p>
          <a:p>
            <a:r>
              <a:rPr lang="en-US" sz="3200" dirty="0"/>
              <a:t>Please let me know if you want to change tutorial sections</a:t>
            </a:r>
          </a:p>
        </p:txBody>
      </p:sp>
    </p:spTree>
    <p:extLst>
      <p:ext uri="{BB962C8B-B14F-4D97-AF65-F5344CB8AC3E}">
        <p14:creationId xmlns:p14="http://schemas.microsoft.com/office/powerpoint/2010/main" val="3773334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9">
            <a:extLst>
              <a:ext uri="{FF2B5EF4-FFF2-40B4-BE49-F238E27FC236}">
                <a16:creationId xmlns:a16="http://schemas.microsoft.com/office/drawing/2014/main" id="{F240A2FC-E2C3-458D-96B4-5DF9028D93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11">
            <a:extLst>
              <a:ext uri="{FF2B5EF4-FFF2-40B4-BE49-F238E27FC236}">
                <a16:creationId xmlns:a16="http://schemas.microsoft.com/office/drawing/2014/main" id="{5F097929-F3D6-4D1F-8AFC-CF348171A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6" name="Straight Connector 13">
            <a:extLst>
              <a:ext uri="{FF2B5EF4-FFF2-40B4-BE49-F238E27FC236}">
                <a16:creationId xmlns:a16="http://schemas.microsoft.com/office/drawing/2014/main" id="{43074C91-9045-414B-B5F9-567DAE3EE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15">
            <a:extLst>
              <a:ext uri="{FF2B5EF4-FFF2-40B4-BE49-F238E27FC236}">
                <a16:creationId xmlns:a16="http://schemas.microsoft.com/office/drawing/2014/main" id="{EE362070-691D-44DB-98D4-BC61774B0E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17">
            <a:extLst>
              <a:ext uri="{FF2B5EF4-FFF2-40B4-BE49-F238E27FC236}">
                <a16:creationId xmlns:a16="http://schemas.microsoft.com/office/drawing/2014/main" id="{5A7EFE9C-DAE7-4ECA-BDB2-34E2534B8A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44603" y="4325112"/>
            <a:ext cx="71323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AB43B6B-07E7-4C91-8003-F3864D491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504" y="758952"/>
            <a:ext cx="7319175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Questions?</a:t>
            </a:r>
          </a:p>
        </p:txBody>
      </p:sp>
      <p:pic>
        <p:nvPicPr>
          <p:cNvPr id="29" name="Graphic 6" descr="Questions">
            <a:extLst>
              <a:ext uri="{FF2B5EF4-FFF2-40B4-BE49-F238E27FC236}">
                <a16:creationId xmlns:a16="http://schemas.microsoft.com/office/drawing/2014/main" id="{29E9C978-DF6F-4A89-BB08-48E87AB94F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9818" y="1944907"/>
            <a:ext cx="2449486" cy="2449486"/>
          </a:xfrm>
          <a:prstGeom prst="rect">
            <a:avLst/>
          </a:prstGeom>
        </p:spPr>
      </p:pic>
      <p:sp>
        <p:nvSpPr>
          <p:cNvPr id="30" name="Rectangle 19">
            <a:extLst>
              <a:ext uri="{FF2B5EF4-FFF2-40B4-BE49-F238E27FC236}">
                <a16:creationId xmlns:a16="http://schemas.microsoft.com/office/drawing/2014/main" id="{3F0CE275-BAEC-48E9-B00C-1B635C68F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21">
            <a:extLst>
              <a:ext uri="{FF2B5EF4-FFF2-40B4-BE49-F238E27FC236}">
                <a16:creationId xmlns:a16="http://schemas.microsoft.com/office/drawing/2014/main" id="{A22C524A-01E1-4209-AE20-DA64F7CB1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E060C1-9F43-4BFE-846B-B495CD45FBBD}"/>
              </a:ext>
            </a:extLst>
          </p:cNvPr>
          <p:cNvSpPr txBox="1"/>
          <p:nvPr/>
        </p:nvSpPr>
        <p:spPr>
          <a:xfrm>
            <a:off x="3836504" y="4810357"/>
            <a:ext cx="4913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Unix/Linux troubleshooting will start afterwards</a:t>
            </a:r>
          </a:p>
        </p:txBody>
      </p:sp>
    </p:spTree>
    <p:extLst>
      <p:ext uri="{BB962C8B-B14F-4D97-AF65-F5344CB8AC3E}">
        <p14:creationId xmlns:p14="http://schemas.microsoft.com/office/powerpoint/2010/main" val="383490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4F9B7-A69F-48D0-99F1-7A782C8BA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Worksheet time!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00DE1-3400-4C71-A558-5CDF4E2429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10678825" cy="4023360"/>
          </a:xfrm>
        </p:spPr>
        <p:txBody>
          <a:bodyPr/>
          <a:lstStyle/>
          <a:p>
            <a:br>
              <a:rPr lang="en-US" dirty="0">
                <a:hlinkClick r:id="rId3"/>
              </a:rPr>
            </a:br>
            <a:br>
              <a:rPr lang="en-US" dirty="0">
                <a:hlinkClick r:id="rId3"/>
              </a:rPr>
            </a:br>
            <a:br>
              <a:rPr lang="en-US" dirty="0">
                <a:hlinkClick r:id="rId3"/>
              </a:rPr>
            </a:br>
            <a:br>
              <a:rPr lang="en-US" dirty="0">
                <a:hlinkClick r:id="rId3"/>
              </a:rPr>
            </a:br>
            <a:r>
              <a:rPr lang="en-US" dirty="0">
                <a:hlinkClick r:id="rId3"/>
              </a:rPr>
              <a:t>https://github.com/hauduc/MICB-405-2020W-T1/blob/master/MICB-405-Module-1-Intro.md</a:t>
            </a:r>
            <a:endParaRPr lang="en-US" dirty="0"/>
          </a:p>
          <a:p>
            <a:r>
              <a:rPr lang="en-US" dirty="0"/>
              <a:t>OR </a:t>
            </a:r>
          </a:p>
          <a:p>
            <a:r>
              <a:rPr lang="en-US" dirty="0">
                <a:hlinkClick r:id="rId4"/>
              </a:rPr>
              <a:t>https://canvas.ubc.ca/courses/55459/files/9410451?module_item_id=2357914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093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B8A1B5F-0801-4AFF-A489-335B6A851F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201B52-6441-4DBA-BACE-235977581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9DF3DBB-17DD-4058-A944-5578E18A0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75AB4-79F8-41E6-959C-1E5BE577D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8921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Troubleshooting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F3985C0-E548-44D2-B30E-F3E42DADE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4922889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707</TotalTime>
  <Words>432</Words>
  <Application>Microsoft Office PowerPoint</Application>
  <PresentationFormat>Widescreen</PresentationFormat>
  <Paragraphs>64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Calibri</vt:lpstr>
      <vt:lpstr>Calibri Light</vt:lpstr>
      <vt:lpstr>Retrospect</vt:lpstr>
      <vt:lpstr>Tutorial 1 - Intro</vt:lpstr>
      <vt:lpstr>About Me</vt:lpstr>
      <vt:lpstr>Course Expectations for Tutorials</vt:lpstr>
      <vt:lpstr>Office Hours</vt:lpstr>
      <vt:lpstr>Logistics</vt:lpstr>
      <vt:lpstr>Questions?</vt:lpstr>
      <vt:lpstr>Worksheet time!</vt:lpstr>
      <vt:lpstr>Troubleshooting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Tutorial 1 - Intro</dc:title>
  <dc:creator>Axel Hauduc</dc:creator>
  <cp:lastModifiedBy>Axel Hauduc</cp:lastModifiedBy>
  <cp:revision>1</cp:revision>
  <dcterms:created xsi:type="dcterms:W3CDTF">2020-08-27T23:48:30Z</dcterms:created>
  <dcterms:modified xsi:type="dcterms:W3CDTF">2021-09-07T22:43:04Z</dcterms:modified>
</cp:coreProperties>
</file>

<file path=docProps/thumbnail.jpeg>
</file>